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59" r:id="rId11"/>
    <p:sldId id="268" r:id="rId12"/>
    <p:sldId id="267" r:id="rId13"/>
    <p:sldId id="269" r:id="rId1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16E6DB-400E-5D8D-DD54-2E09E43FC747}" v="212" dt="2021-04-23T13:42:27.633"/>
    <p1510:client id="{97802357-C0A1-4F16-B3DD-7C3E2C5E4C24}" v="839" dt="2021-04-23T12:19:31.064"/>
    <p1510:client id="{DEAFBAC1-C284-4ED5-AB08-E06CB3FBC74A}" v="4" dt="2021-07-15T18:52:20.5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6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3A8BD4-FA96-484F-80DB-5B687E1B7E5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7E43684-0AC1-480C-B023-A8A5207A7721}">
      <dgm:prSet/>
      <dgm:spPr/>
      <dgm:t>
        <a:bodyPr/>
        <a:lstStyle/>
        <a:p>
          <a:r>
            <a:rPr lang="uk-UA" b="1"/>
            <a:t>Нормативні дисципліни:  “Зіставне мовознавство”,</a:t>
          </a:r>
          <a:endParaRPr lang="en-US"/>
        </a:p>
      </dgm:t>
    </dgm:pt>
    <dgm:pt modelId="{C5B8679D-D3DB-41AE-85D1-A9CA8F216E3A}" type="parTrans" cxnId="{ABED0EAF-17D3-43D7-9F98-AB18D3919C48}">
      <dgm:prSet/>
      <dgm:spPr/>
      <dgm:t>
        <a:bodyPr/>
        <a:lstStyle/>
        <a:p>
          <a:endParaRPr lang="en-US"/>
        </a:p>
      </dgm:t>
    </dgm:pt>
    <dgm:pt modelId="{A6EFD5AC-66E3-4177-9715-F4F11D229BB5}" type="sibTrans" cxnId="{ABED0EAF-17D3-43D7-9F98-AB18D3919C48}">
      <dgm:prSet/>
      <dgm:spPr/>
      <dgm:t>
        <a:bodyPr/>
        <a:lstStyle/>
        <a:p>
          <a:endParaRPr lang="en-US"/>
        </a:p>
      </dgm:t>
    </dgm:pt>
    <dgm:pt modelId="{6BD9BB31-6205-4BA2-96E3-5450B7741DBC}">
      <dgm:prSet/>
      <dgm:spPr/>
      <dgm:t>
        <a:bodyPr/>
        <a:lstStyle/>
        <a:p>
          <a:r>
            <a:rPr lang="uk-UA" b="1"/>
            <a:t>“Порівняльно-історична граматика слов'янських мов”.</a:t>
          </a:r>
          <a:endParaRPr lang="en-US"/>
        </a:p>
      </dgm:t>
    </dgm:pt>
    <dgm:pt modelId="{17C26B8A-D4EE-4ACA-9786-D8AC75DAFD30}" type="parTrans" cxnId="{1E816A25-5B63-4DAD-A134-1E15310CB557}">
      <dgm:prSet/>
      <dgm:spPr/>
      <dgm:t>
        <a:bodyPr/>
        <a:lstStyle/>
        <a:p>
          <a:endParaRPr lang="en-US"/>
        </a:p>
      </dgm:t>
    </dgm:pt>
    <dgm:pt modelId="{073AD2C6-C79E-4D48-A818-241CB4337139}" type="sibTrans" cxnId="{1E816A25-5B63-4DAD-A134-1E15310CB557}">
      <dgm:prSet/>
      <dgm:spPr/>
      <dgm:t>
        <a:bodyPr/>
        <a:lstStyle/>
        <a:p>
          <a:endParaRPr lang="en-US"/>
        </a:p>
      </dgm:t>
    </dgm:pt>
    <dgm:pt modelId="{BCEA002F-66CA-4E59-A7A8-7A0DF8ACD953}">
      <dgm:prSet/>
      <dgm:spPr/>
      <dgm:t>
        <a:bodyPr/>
        <a:lstStyle/>
        <a:p>
          <a:r>
            <a:rPr lang="uk-UA" b="1"/>
            <a:t>Вибіркові: “Мовна інтерференція”.</a:t>
          </a:r>
          <a:r>
            <a:rPr lang="ru-RU" b="1"/>
            <a:t> </a:t>
          </a:r>
          <a:r>
            <a:rPr lang="uk-UA" b="1"/>
            <a:t>​</a:t>
          </a:r>
          <a:endParaRPr lang="en-US"/>
        </a:p>
      </dgm:t>
    </dgm:pt>
    <dgm:pt modelId="{9A68F9E4-A140-4C8E-886D-A222B7CF5C9C}" type="parTrans" cxnId="{A9683A07-DF51-4BC9-A824-47F2F9D94E01}">
      <dgm:prSet/>
      <dgm:spPr/>
      <dgm:t>
        <a:bodyPr/>
        <a:lstStyle/>
        <a:p>
          <a:endParaRPr lang="en-US"/>
        </a:p>
      </dgm:t>
    </dgm:pt>
    <dgm:pt modelId="{573814D1-EE2C-4FB4-A2A4-63F267D93BF1}" type="sibTrans" cxnId="{A9683A07-DF51-4BC9-A824-47F2F9D94E01}">
      <dgm:prSet/>
      <dgm:spPr/>
      <dgm:t>
        <a:bodyPr/>
        <a:lstStyle/>
        <a:p>
          <a:endParaRPr lang="en-US"/>
        </a:p>
      </dgm:t>
    </dgm:pt>
    <dgm:pt modelId="{BE1E395D-E221-4BF6-9675-C2798AC8F91C}" type="pres">
      <dgm:prSet presAssocID="{613A8BD4-FA96-484F-80DB-5B687E1B7E5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0CDC1C4E-528A-431C-9B38-BB8B5EA683E4}" type="pres">
      <dgm:prSet presAssocID="{17E43684-0AC1-480C-B023-A8A5207A772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E443A16-B8F1-45A6-8BF6-B8F599AF01E2}" type="pres">
      <dgm:prSet presAssocID="{A6EFD5AC-66E3-4177-9715-F4F11D229BB5}" presName="spacer" presStyleCnt="0"/>
      <dgm:spPr/>
    </dgm:pt>
    <dgm:pt modelId="{BA1C7002-627D-4428-B694-02424540DD95}" type="pres">
      <dgm:prSet presAssocID="{6BD9BB31-6205-4BA2-96E3-5450B7741DB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1A9CEEF-257B-4E95-8B26-C9A9188361E2}" type="pres">
      <dgm:prSet presAssocID="{073AD2C6-C79E-4D48-A818-241CB4337139}" presName="spacer" presStyleCnt="0"/>
      <dgm:spPr/>
    </dgm:pt>
    <dgm:pt modelId="{4E218A92-4177-478D-BB5A-19E041A56D4D}" type="pres">
      <dgm:prSet presAssocID="{BCEA002F-66CA-4E59-A7A8-7A0DF8ACD95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B6A2FF52-8FFA-4DB9-B061-C8584625279A}" type="presOf" srcId="{BCEA002F-66CA-4E59-A7A8-7A0DF8ACD953}" destId="{4E218A92-4177-478D-BB5A-19E041A56D4D}" srcOrd="0" destOrd="0" presId="urn:microsoft.com/office/officeart/2005/8/layout/vList2"/>
    <dgm:cxn modelId="{36FBC6FA-6B12-45FF-8A18-FA227CEBF1B5}" type="presOf" srcId="{613A8BD4-FA96-484F-80DB-5B687E1B7E58}" destId="{BE1E395D-E221-4BF6-9675-C2798AC8F91C}" srcOrd="0" destOrd="0" presId="urn:microsoft.com/office/officeart/2005/8/layout/vList2"/>
    <dgm:cxn modelId="{9EC9C9FA-E3A9-4E6D-8C53-0671DA8BF559}" type="presOf" srcId="{17E43684-0AC1-480C-B023-A8A5207A7721}" destId="{0CDC1C4E-528A-431C-9B38-BB8B5EA683E4}" srcOrd="0" destOrd="0" presId="urn:microsoft.com/office/officeart/2005/8/layout/vList2"/>
    <dgm:cxn modelId="{A9683A07-DF51-4BC9-A824-47F2F9D94E01}" srcId="{613A8BD4-FA96-484F-80DB-5B687E1B7E58}" destId="{BCEA002F-66CA-4E59-A7A8-7A0DF8ACD953}" srcOrd="2" destOrd="0" parTransId="{9A68F9E4-A140-4C8E-886D-A222B7CF5C9C}" sibTransId="{573814D1-EE2C-4FB4-A2A4-63F267D93BF1}"/>
    <dgm:cxn modelId="{148717F6-5521-4822-8E10-D484ABF33476}" type="presOf" srcId="{6BD9BB31-6205-4BA2-96E3-5450B7741DBC}" destId="{BA1C7002-627D-4428-B694-02424540DD95}" srcOrd="0" destOrd="0" presId="urn:microsoft.com/office/officeart/2005/8/layout/vList2"/>
    <dgm:cxn modelId="{ABED0EAF-17D3-43D7-9F98-AB18D3919C48}" srcId="{613A8BD4-FA96-484F-80DB-5B687E1B7E58}" destId="{17E43684-0AC1-480C-B023-A8A5207A7721}" srcOrd="0" destOrd="0" parTransId="{C5B8679D-D3DB-41AE-85D1-A9CA8F216E3A}" sibTransId="{A6EFD5AC-66E3-4177-9715-F4F11D229BB5}"/>
    <dgm:cxn modelId="{1E816A25-5B63-4DAD-A134-1E15310CB557}" srcId="{613A8BD4-FA96-484F-80DB-5B687E1B7E58}" destId="{6BD9BB31-6205-4BA2-96E3-5450B7741DBC}" srcOrd="1" destOrd="0" parTransId="{17C26B8A-D4EE-4ACA-9786-D8AC75DAFD30}" sibTransId="{073AD2C6-C79E-4D48-A818-241CB4337139}"/>
    <dgm:cxn modelId="{42B087C0-2432-4BFD-9056-E080C4BB7967}" type="presParOf" srcId="{BE1E395D-E221-4BF6-9675-C2798AC8F91C}" destId="{0CDC1C4E-528A-431C-9B38-BB8B5EA683E4}" srcOrd="0" destOrd="0" presId="urn:microsoft.com/office/officeart/2005/8/layout/vList2"/>
    <dgm:cxn modelId="{087506D9-6D5E-4F4F-AA3D-5EA1AACA4DE8}" type="presParOf" srcId="{BE1E395D-E221-4BF6-9675-C2798AC8F91C}" destId="{3E443A16-B8F1-45A6-8BF6-B8F599AF01E2}" srcOrd="1" destOrd="0" presId="urn:microsoft.com/office/officeart/2005/8/layout/vList2"/>
    <dgm:cxn modelId="{8092B55E-8522-43C2-BAD2-FB71D9A77CC0}" type="presParOf" srcId="{BE1E395D-E221-4BF6-9675-C2798AC8F91C}" destId="{BA1C7002-627D-4428-B694-02424540DD95}" srcOrd="2" destOrd="0" presId="urn:microsoft.com/office/officeart/2005/8/layout/vList2"/>
    <dgm:cxn modelId="{1E74046C-7686-4840-8232-F160155C7BEB}" type="presParOf" srcId="{BE1E395D-E221-4BF6-9675-C2798AC8F91C}" destId="{C1A9CEEF-257B-4E95-8B26-C9A9188361E2}" srcOrd="3" destOrd="0" presId="urn:microsoft.com/office/officeart/2005/8/layout/vList2"/>
    <dgm:cxn modelId="{B6AD8410-02A1-4CE4-9422-61D1C7DF82FE}" type="presParOf" srcId="{BE1E395D-E221-4BF6-9675-C2798AC8F91C}" destId="{4E218A92-4177-478D-BB5A-19E041A56D4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8A8A13-4622-430A-81AB-EE1C2E9FE19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F54D053-9E65-4C5A-98E4-BE0C9508204D}">
      <dgm:prSet/>
      <dgm:spPr/>
      <dgm:t>
        <a:bodyPr/>
        <a:lstStyle/>
        <a:p>
          <a:r>
            <a:rPr lang="uk-UA" dirty="0"/>
            <a:t>викладач закладу вищої освіти</a:t>
          </a:r>
          <a:endParaRPr lang="en-US" dirty="0"/>
        </a:p>
      </dgm:t>
    </dgm:pt>
    <dgm:pt modelId="{A5F86E5C-D314-4EFD-B5B5-A7C8E6C34EB4}" type="parTrans" cxnId="{CC3B1225-114C-4E1C-A9CD-25461BE601E9}">
      <dgm:prSet/>
      <dgm:spPr/>
      <dgm:t>
        <a:bodyPr/>
        <a:lstStyle/>
        <a:p>
          <a:endParaRPr lang="en-US"/>
        </a:p>
      </dgm:t>
    </dgm:pt>
    <dgm:pt modelId="{3A301406-85AC-4D60-9BD6-6F1FACDFA377}" type="sibTrans" cxnId="{CC3B1225-114C-4E1C-A9CD-25461BE601E9}">
      <dgm:prSet/>
      <dgm:spPr/>
      <dgm:t>
        <a:bodyPr/>
        <a:lstStyle/>
        <a:p>
          <a:endParaRPr lang="en-US"/>
        </a:p>
      </dgm:t>
    </dgm:pt>
    <dgm:pt modelId="{587178E9-2048-4010-9093-5F8B43659E39}">
      <dgm:prSet/>
      <dgm:spPr/>
      <dgm:t>
        <a:bodyPr/>
        <a:lstStyle/>
        <a:p>
          <a:r>
            <a:rPr lang="uk-UA" dirty="0"/>
            <a:t>філолог</a:t>
          </a:r>
          <a:endParaRPr lang="en-US" dirty="0"/>
        </a:p>
      </dgm:t>
    </dgm:pt>
    <dgm:pt modelId="{82E0A889-22BD-4686-92AA-06FF673E9D5D}" type="parTrans" cxnId="{DC6C6BB4-D30B-4114-B395-3CBCCE00934C}">
      <dgm:prSet/>
      <dgm:spPr/>
      <dgm:t>
        <a:bodyPr/>
        <a:lstStyle/>
        <a:p>
          <a:endParaRPr lang="en-US"/>
        </a:p>
      </dgm:t>
    </dgm:pt>
    <dgm:pt modelId="{A6BD83A6-070C-49F3-88D8-07F3C306EB74}" type="sibTrans" cxnId="{DC6C6BB4-D30B-4114-B395-3CBCCE00934C}">
      <dgm:prSet/>
      <dgm:spPr/>
      <dgm:t>
        <a:bodyPr/>
        <a:lstStyle/>
        <a:p>
          <a:endParaRPr lang="en-US"/>
        </a:p>
      </dgm:t>
    </dgm:pt>
    <dgm:pt modelId="{C4A4C234-7606-4A58-BC78-B1719AB934A6}">
      <dgm:prSet/>
      <dgm:spPr/>
      <dgm:t>
        <a:bodyPr/>
        <a:lstStyle/>
        <a:p>
          <a:r>
            <a:rPr lang="uk-UA" dirty="0"/>
            <a:t>філолог-дослідник</a:t>
          </a:r>
          <a:endParaRPr lang="en-US" dirty="0"/>
        </a:p>
      </dgm:t>
    </dgm:pt>
    <dgm:pt modelId="{EB5FDEBF-7D0C-4F15-9784-6CF3B0EB9589}" type="parTrans" cxnId="{1F245249-89B4-4AB9-BD33-2EB1B1B030F8}">
      <dgm:prSet/>
      <dgm:spPr/>
      <dgm:t>
        <a:bodyPr/>
        <a:lstStyle/>
        <a:p>
          <a:endParaRPr lang="en-US"/>
        </a:p>
      </dgm:t>
    </dgm:pt>
    <dgm:pt modelId="{28B2C160-0AB6-4A7F-AD07-8DCAA0056BCA}" type="sibTrans" cxnId="{1F245249-89B4-4AB9-BD33-2EB1B1B030F8}">
      <dgm:prSet/>
      <dgm:spPr/>
      <dgm:t>
        <a:bodyPr/>
        <a:lstStyle/>
        <a:p>
          <a:endParaRPr lang="en-US"/>
        </a:p>
      </dgm:t>
    </dgm:pt>
    <dgm:pt modelId="{090C24A7-E425-4653-8042-4341FBC0A16D}">
      <dgm:prSet/>
      <dgm:spPr/>
      <dgm:t>
        <a:bodyPr/>
        <a:lstStyle/>
        <a:p>
          <a:r>
            <a:rPr lang="uk-UA" dirty="0"/>
            <a:t>лінгвіст</a:t>
          </a:r>
          <a:endParaRPr lang="en-US" dirty="0"/>
        </a:p>
      </dgm:t>
    </dgm:pt>
    <dgm:pt modelId="{4386B961-29ED-4D8B-B70F-088054501425}" type="parTrans" cxnId="{CC2C105B-56A8-47B5-A925-26E7A805EFD5}">
      <dgm:prSet/>
      <dgm:spPr/>
      <dgm:t>
        <a:bodyPr/>
        <a:lstStyle/>
        <a:p>
          <a:endParaRPr lang="en-US"/>
        </a:p>
      </dgm:t>
    </dgm:pt>
    <dgm:pt modelId="{6FD9CE9C-DA1B-415E-A566-14C22CCC3768}" type="sibTrans" cxnId="{CC2C105B-56A8-47B5-A925-26E7A805EFD5}">
      <dgm:prSet/>
      <dgm:spPr/>
      <dgm:t>
        <a:bodyPr/>
        <a:lstStyle/>
        <a:p>
          <a:endParaRPr lang="en-US"/>
        </a:p>
      </dgm:t>
    </dgm:pt>
    <dgm:pt modelId="{F9F44CE7-21D3-4994-BB09-9D6F30D21AE2}">
      <dgm:prSet/>
      <dgm:spPr/>
      <dgm:t>
        <a:bodyPr/>
        <a:lstStyle/>
        <a:p>
          <a:r>
            <a:rPr lang="uk-UA" dirty="0"/>
            <a:t>науковий співробітник (філологія, лінгвістика та переклади)</a:t>
          </a:r>
          <a:endParaRPr lang="en-US" dirty="0"/>
        </a:p>
      </dgm:t>
    </dgm:pt>
    <dgm:pt modelId="{B9AAB4F5-9245-4A46-8132-8BF40FFA7D2A}" type="parTrans" cxnId="{C99BB5D5-B644-4017-82B3-16978A716EBF}">
      <dgm:prSet/>
      <dgm:spPr/>
      <dgm:t>
        <a:bodyPr/>
        <a:lstStyle/>
        <a:p>
          <a:endParaRPr lang="en-US"/>
        </a:p>
      </dgm:t>
    </dgm:pt>
    <dgm:pt modelId="{C854A38E-784D-4120-A915-97AB24521D5B}" type="sibTrans" cxnId="{C99BB5D5-B644-4017-82B3-16978A716EBF}">
      <dgm:prSet/>
      <dgm:spPr/>
      <dgm:t>
        <a:bodyPr/>
        <a:lstStyle/>
        <a:p>
          <a:endParaRPr lang="en-US"/>
        </a:p>
      </dgm:t>
    </dgm:pt>
    <dgm:pt modelId="{77DAFB39-15FA-4290-B31B-9AC97CF7C3CD}">
      <dgm:prSet/>
      <dgm:spPr/>
      <dgm:t>
        <a:bodyPr/>
        <a:lstStyle/>
        <a:p>
          <a:r>
            <a:rPr lang="uk-UA" dirty="0"/>
            <a:t>науковий співробітник-консультант (філологія, лінгвістика та переклади)</a:t>
          </a:r>
          <a:endParaRPr lang="en-US" dirty="0"/>
        </a:p>
      </dgm:t>
    </dgm:pt>
    <dgm:pt modelId="{E00F9BE6-DFF7-4750-9947-74A6973569FA}" type="parTrans" cxnId="{95E3375F-60B5-4DF2-9FED-47DB0BDF5695}">
      <dgm:prSet/>
      <dgm:spPr/>
      <dgm:t>
        <a:bodyPr/>
        <a:lstStyle/>
        <a:p>
          <a:endParaRPr lang="en-US"/>
        </a:p>
      </dgm:t>
    </dgm:pt>
    <dgm:pt modelId="{C49F69AC-0800-4436-9A1E-5975B47DBBF7}" type="sibTrans" cxnId="{95E3375F-60B5-4DF2-9FED-47DB0BDF5695}">
      <dgm:prSet/>
      <dgm:spPr/>
      <dgm:t>
        <a:bodyPr/>
        <a:lstStyle/>
        <a:p>
          <a:endParaRPr lang="en-US"/>
        </a:p>
      </dgm:t>
    </dgm:pt>
    <dgm:pt modelId="{C9D9999F-A120-422D-AAC0-F6F29440E299}">
      <dgm:prSet/>
      <dgm:spPr/>
      <dgm:t>
        <a:bodyPr/>
        <a:lstStyle/>
        <a:p>
          <a:r>
            <a:rPr lang="uk-UA" dirty="0"/>
            <a:t>молодший науковий співробітник (філологія, лінгвістика та переклади)</a:t>
          </a:r>
          <a:endParaRPr lang="en-US" dirty="0"/>
        </a:p>
      </dgm:t>
    </dgm:pt>
    <dgm:pt modelId="{E734A605-2577-4498-AFA7-D9D7D3B01ED9}" type="parTrans" cxnId="{21A7E6B3-77A3-4FA0-95BC-C9C4E750F730}">
      <dgm:prSet/>
      <dgm:spPr/>
      <dgm:t>
        <a:bodyPr/>
        <a:lstStyle/>
        <a:p>
          <a:endParaRPr lang="en-US"/>
        </a:p>
      </dgm:t>
    </dgm:pt>
    <dgm:pt modelId="{C104631F-5291-41A3-A254-68522C55DDF8}" type="sibTrans" cxnId="{21A7E6B3-77A3-4FA0-95BC-C9C4E750F730}">
      <dgm:prSet/>
      <dgm:spPr/>
      <dgm:t>
        <a:bodyPr/>
        <a:lstStyle/>
        <a:p>
          <a:endParaRPr lang="en-US"/>
        </a:p>
      </dgm:t>
    </dgm:pt>
    <dgm:pt modelId="{E3B95777-DFF1-4324-8B5A-D1DD8AF6D0CD}">
      <dgm:prSet/>
      <dgm:spPr/>
      <dgm:t>
        <a:bodyPr/>
        <a:lstStyle/>
        <a:p>
          <a:r>
            <a:rPr lang="uk-UA" dirty="0"/>
            <a:t>оглядач чи аналітик</a:t>
          </a:r>
          <a:endParaRPr lang="en-US" dirty="0"/>
        </a:p>
      </dgm:t>
    </dgm:pt>
    <dgm:pt modelId="{04B7B827-7F38-4FC2-B126-7C6CA0657FE4}" type="parTrans" cxnId="{B812CAF2-BDE3-4AB5-81DA-E65C6E3D3FC3}">
      <dgm:prSet/>
      <dgm:spPr/>
      <dgm:t>
        <a:bodyPr/>
        <a:lstStyle/>
        <a:p>
          <a:endParaRPr lang="en-US"/>
        </a:p>
      </dgm:t>
    </dgm:pt>
    <dgm:pt modelId="{43131022-3CE3-402B-A0F3-376A2313BDF8}" type="sibTrans" cxnId="{B812CAF2-BDE3-4AB5-81DA-E65C6E3D3FC3}">
      <dgm:prSet/>
      <dgm:spPr/>
      <dgm:t>
        <a:bodyPr/>
        <a:lstStyle/>
        <a:p>
          <a:endParaRPr lang="en-US"/>
        </a:p>
      </dgm:t>
    </dgm:pt>
    <dgm:pt modelId="{9C80905E-9ACD-4853-AC64-B2C55CDF4155}">
      <dgm:prSet/>
      <dgm:spPr/>
      <dgm:t>
        <a:bodyPr/>
        <a:lstStyle/>
        <a:p>
          <a:r>
            <a:rPr lang="uk-UA" dirty="0"/>
            <a:t>радник з питань </a:t>
          </a:r>
          <a:r>
            <a:rPr lang="uk-UA" dirty="0" err="1"/>
            <a:t>мовної</a:t>
          </a:r>
          <a:r>
            <a:rPr lang="uk-UA" dirty="0"/>
            <a:t> політики й </a:t>
          </a:r>
          <a:r>
            <a:rPr lang="uk-UA" dirty="0" err="1"/>
            <a:t>мовної</a:t>
          </a:r>
          <a:r>
            <a:rPr lang="uk-UA" dirty="0"/>
            <a:t> комунікації</a:t>
          </a:r>
          <a:endParaRPr lang="en-US" dirty="0"/>
        </a:p>
      </dgm:t>
    </dgm:pt>
    <dgm:pt modelId="{9AA871D6-C648-4399-B874-BFE918BA374D}" type="parTrans" cxnId="{38226D83-3EA2-4A41-8957-364DF13C7C8B}">
      <dgm:prSet/>
      <dgm:spPr/>
      <dgm:t>
        <a:bodyPr/>
        <a:lstStyle/>
        <a:p>
          <a:endParaRPr lang="en-US"/>
        </a:p>
      </dgm:t>
    </dgm:pt>
    <dgm:pt modelId="{6FC8FD07-779F-4C2A-B4FA-67A69FAA159F}" type="sibTrans" cxnId="{38226D83-3EA2-4A41-8957-364DF13C7C8B}">
      <dgm:prSet/>
      <dgm:spPr/>
      <dgm:t>
        <a:bodyPr/>
        <a:lstStyle/>
        <a:p>
          <a:endParaRPr lang="en-US"/>
        </a:p>
      </dgm:t>
    </dgm:pt>
    <dgm:pt modelId="{6EB9B03F-5DB5-40FA-AA0D-DB91F8188264}">
      <dgm:prSet/>
      <dgm:spPr/>
      <dgm:t>
        <a:bodyPr/>
        <a:lstStyle/>
        <a:p>
          <a:r>
            <a:rPr lang="uk-UA" dirty="0" err="1"/>
            <a:t>прессекретар</a:t>
          </a:r>
        </a:p>
      </dgm:t>
    </dgm:pt>
    <dgm:pt modelId="{2ECA855A-EA40-4985-9BF4-88268DEFDF08}" type="parTrans" cxnId="{40515140-19F0-4FF4-8EFE-4ECAE1FBA448}">
      <dgm:prSet/>
      <dgm:spPr/>
      <dgm:t>
        <a:bodyPr/>
        <a:lstStyle/>
        <a:p>
          <a:endParaRPr lang="en-US"/>
        </a:p>
      </dgm:t>
    </dgm:pt>
    <dgm:pt modelId="{CAFD834B-6FB7-46AD-B891-5F581C8CB88B}" type="sibTrans" cxnId="{40515140-19F0-4FF4-8EFE-4ECAE1FBA448}">
      <dgm:prSet/>
      <dgm:spPr/>
      <dgm:t>
        <a:bodyPr/>
        <a:lstStyle/>
        <a:p>
          <a:endParaRPr lang="en-US"/>
        </a:p>
      </dgm:t>
    </dgm:pt>
    <dgm:pt modelId="{24E86673-034F-49FD-AECA-CED7001F4B22}" type="pres">
      <dgm:prSet presAssocID="{DE8A8A13-4622-430A-81AB-EE1C2E9FE1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98B472B-0B96-48B4-871A-E46F7053A4C9}" type="pres">
      <dgm:prSet presAssocID="{DF54D053-9E65-4C5A-98E4-BE0C9508204D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BE1C46B-A0C3-4EA3-BBAA-5745B30118DE}" type="pres">
      <dgm:prSet presAssocID="{3A301406-85AC-4D60-9BD6-6F1FACDFA377}" presName="spacer" presStyleCnt="0"/>
      <dgm:spPr/>
    </dgm:pt>
    <dgm:pt modelId="{4338285A-55C2-48CC-97B4-2A3AEDB10B95}" type="pres">
      <dgm:prSet presAssocID="{587178E9-2048-4010-9093-5F8B43659E39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B828DA2-2A7A-4D56-8CAD-35FDAF268B50}" type="pres">
      <dgm:prSet presAssocID="{A6BD83A6-070C-49F3-88D8-07F3C306EB74}" presName="spacer" presStyleCnt="0"/>
      <dgm:spPr/>
    </dgm:pt>
    <dgm:pt modelId="{9C98AAD8-E108-4FB6-BC24-8482C0E35B9D}" type="pres">
      <dgm:prSet presAssocID="{C4A4C234-7606-4A58-BC78-B1719AB934A6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70E491B-D2F5-417C-BAC7-108560D528E2}" type="pres">
      <dgm:prSet presAssocID="{28B2C160-0AB6-4A7F-AD07-8DCAA0056BCA}" presName="spacer" presStyleCnt="0"/>
      <dgm:spPr/>
    </dgm:pt>
    <dgm:pt modelId="{2A2ADCEC-82C6-4E52-9D7D-3A03C1864E02}" type="pres">
      <dgm:prSet presAssocID="{090C24A7-E425-4653-8042-4341FBC0A16D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0284AB4-423F-4693-943C-917406EA3732}" type="pres">
      <dgm:prSet presAssocID="{6FD9CE9C-DA1B-415E-A566-14C22CCC3768}" presName="spacer" presStyleCnt="0"/>
      <dgm:spPr/>
    </dgm:pt>
    <dgm:pt modelId="{71428698-CB35-4015-890B-10B6A30AB610}" type="pres">
      <dgm:prSet presAssocID="{F9F44CE7-21D3-4994-BB09-9D6F30D21AE2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518B1BE-7E8A-40AD-824A-CB10E25AB558}" type="pres">
      <dgm:prSet presAssocID="{C854A38E-784D-4120-A915-97AB24521D5B}" presName="spacer" presStyleCnt="0"/>
      <dgm:spPr/>
    </dgm:pt>
    <dgm:pt modelId="{11A76E4E-D441-4C66-91F0-A847A6FECCD1}" type="pres">
      <dgm:prSet presAssocID="{77DAFB39-15FA-4290-B31B-9AC97CF7C3CD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6F0AC91-8D8A-4E86-BA5A-699863698DCB}" type="pres">
      <dgm:prSet presAssocID="{C49F69AC-0800-4436-9A1E-5975B47DBBF7}" presName="spacer" presStyleCnt="0"/>
      <dgm:spPr/>
    </dgm:pt>
    <dgm:pt modelId="{68DE4D74-343E-4C04-8677-5503B0AA9135}" type="pres">
      <dgm:prSet presAssocID="{C9D9999F-A120-422D-AAC0-F6F29440E299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341CA42-6463-4165-A688-7B15F2ACFEB6}" type="pres">
      <dgm:prSet presAssocID="{C104631F-5291-41A3-A254-68522C55DDF8}" presName="spacer" presStyleCnt="0"/>
      <dgm:spPr/>
    </dgm:pt>
    <dgm:pt modelId="{90D697B7-05DA-42C3-B7AC-E0367FF86CF7}" type="pres">
      <dgm:prSet presAssocID="{E3B95777-DFF1-4324-8B5A-D1DD8AF6D0CD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542636D-DAD8-4E1C-8812-FB83130537B5}" type="pres">
      <dgm:prSet presAssocID="{43131022-3CE3-402B-A0F3-376A2313BDF8}" presName="spacer" presStyleCnt="0"/>
      <dgm:spPr/>
    </dgm:pt>
    <dgm:pt modelId="{D9C90B17-B1B4-482A-9402-4E95523FC0DF}" type="pres">
      <dgm:prSet presAssocID="{9C80905E-9ACD-4853-AC64-B2C55CDF4155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020AF13-7E9D-47F2-B106-4262D5D25682}" type="pres">
      <dgm:prSet presAssocID="{6FC8FD07-779F-4C2A-B4FA-67A69FAA159F}" presName="spacer" presStyleCnt="0"/>
      <dgm:spPr/>
    </dgm:pt>
    <dgm:pt modelId="{E0F537AF-233A-447A-AAE9-06A6F0B1D1BE}" type="pres">
      <dgm:prSet presAssocID="{6EB9B03F-5DB5-40FA-AA0D-DB91F8188264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95E3375F-60B5-4DF2-9FED-47DB0BDF5695}" srcId="{DE8A8A13-4622-430A-81AB-EE1C2E9FE19F}" destId="{77DAFB39-15FA-4290-B31B-9AC97CF7C3CD}" srcOrd="5" destOrd="0" parTransId="{E00F9BE6-DFF7-4750-9947-74A6973569FA}" sibTransId="{C49F69AC-0800-4436-9A1E-5975B47DBBF7}"/>
    <dgm:cxn modelId="{550B37C2-6D44-4DA4-98E3-618AE7CE5F96}" type="presOf" srcId="{6EB9B03F-5DB5-40FA-AA0D-DB91F8188264}" destId="{E0F537AF-233A-447A-AAE9-06A6F0B1D1BE}" srcOrd="0" destOrd="0" presId="urn:microsoft.com/office/officeart/2005/8/layout/vList2"/>
    <dgm:cxn modelId="{9E9BBB56-2083-4D05-81EC-6EB986B19AFF}" type="presOf" srcId="{DF54D053-9E65-4C5A-98E4-BE0C9508204D}" destId="{998B472B-0B96-48B4-871A-E46F7053A4C9}" srcOrd="0" destOrd="0" presId="urn:microsoft.com/office/officeart/2005/8/layout/vList2"/>
    <dgm:cxn modelId="{DC6C6BB4-D30B-4114-B395-3CBCCE00934C}" srcId="{DE8A8A13-4622-430A-81AB-EE1C2E9FE19F}" destId="{587178E9-2048-4010-9093-5F8B43659E39}" srcOrd="1" destOrd="0" parTransId="{82E0A889-22BD-4686-92AA-06FF673E9D5D}" sibTransId="{A6BD83A6-070C-49F3-88D8-07F3C306EB74}"/>
    <dgm:cxn modelId="{40515140-19F0-4FF4-8EFE-4ECAE1FBA448}" srcId="{DE8A8A13-4622-430A-81AB-EE1C2E9FE19F}" destId="{6EB9B03F-5DB5-40FA-AA0D-DB91F8188264}" srcOrd="9" destOrd="0" parTransId="{2ECA855A-EA40-4985-9BF4-88268DEFDF08}" sibTransId="{CAFD834B-6FB7-46AD-B891-5F581C8CB88B}"/>
    <dgm:cxn modelId="{A08AEF12-D658-4711-9CDA-09F76F022F58}" type="presOf" srcId="{C9D9999F-A120-422D-AAC0-F6F29440E299}" destId="{68DE4D74-343E-4C04-8677-5503B0AA9135}" srcOrd="0" destOrd="0" presId="urn:microsoft.com/office/officeart/2005/8/layout/vList2"/>
    <dgm:cxn modelId="{CC7B6194-FCE7-473D-A888-062A2FFD992F}" type="presOf" srcId="{77DAFB39-15FA-4290-B31B-9AC97CF7C3CD}" destId="{11A76E4E-D441-4C66-91F0-A847A6FECCD1}" srcOrd="0" destOrd="0" presId="urn:microsoft.com/office/officeart/2005/8/layout/vList2"/>
    <dgm:cxn modelId="{A8122852-7E16-4BBF-9F37-37ABFA048676}" type="presOf" srcId="{F9F44CE7-21D3-4994-BB09-9D6F30D21AE2}" destId="{71428698-CB35-4015-890B-10B6A30AB610}" srcOrd="0" destOrd="0" presId="urn:microsoft.com/office/officeart/2005/8/layout/vList2"/>
    <dgm:cxn modelId="{1F245249-89B4-4AB9-BD33-2EB1B1B030F8}" srcId="{DE8A8A13-4622-430A-81AB-EE1C2E9FE19F}" destId="{C4A4C234-7606-4A58-BC78-B1719AB934A6}" srcOrd="2" destOrd="0" parTransId="{EB5FDEBF-7D0C-4F15-9784-6CF3B0EB9589}" sibTransId="{28B2C160-0AB6-4A7F-AD07-8DCAA0056BCA}"/>
    <dgm:cxn modelId="{3DECBD9D-D81B-4196-9839-DFAFB1585224}" type="presOf" srcId="{DE8A8A13-4622-430A-81AB-EE1C2E9FE19F}" destId="{24E86673-034F-49FD-AECA-CED7001F4B22}" srcOrd="0" destOrd="0" presId="urn:microsoft.com/office/officeart/2005/8/layout/vList2"/>
    <dgm:cxn modelId="{CC2C105B-56A8-47B5-A925-26E7A805EFD5}" srcId="{DE8A8A13-4622-430A-81AB-EE1C2E9FE19F}" destId="{090C24A7-E425-4653-8042-4341FBC0A16D}" srcOrd="3" destOrd="0" parTransId="{4386B961-29ED-4D8B-B70F-088054501425}" sibTransId="{6FD9CE9C-DA1B-415E-A566-14C22CCC3768}"/>
    <dgm:cxn modelId="{68EFA05A-B86E-4AC5-8187-31A177177B26}" type="presOf" srcId="{090C24A7-E425-4653-8042-4341FBC0A16D}" destId="{2A2ADCEC-82C6-4E52-9D7D-3A03C1864E02}" srcOrd="0" destOrd="0" presId="urn:microsoft.com/office/officeart/2005/8/layout/vList2"/>
    <dgm:cxn modelId="{7916D175-149A-4CA9-9E41-4FA4ADEECE86}" type="presOf" srcId="{C4A4C234-7606-4A58-BC78-B1719AB934A6}" destId="{9C98AAD8-E108-4FB6-BC24-8482C0E35B9D}" srcOrd="0" destOrd="0" presId="urn:microsoft.com/office/officeart/2005/8/layout/vList2"/>
    <dgm:cxn modelId="{CC3B1225-114C-4E1C-A9CD-25461BE601E9}" srcId="{DE8A8A13-4622-430A-81AB-EE1C2E9FE19F}" destId="{DF54D053-9E65-4C5A-98E4-BE0C9508204D}" srcOrd="0" destOrd="0" parTransId="{A5F86E5C-D314-4EFD-B5B5-A7C8E6C34EB4}" sibTransId="{3A301406-85AC-4D60-9BD6-6F1FACDFA377}"/>
    <dgm:cxn modelId="{C99BB5D5-B644-4017-82B3-16978A716EBF}" srcId="{DE8A8A13-4622-430A-81AB-EE1C2E9FE19F}" destId="{F9F44CE7-21D3-4994-BB09-9D6F30D21AE2}" srcOrd="4" destOrd="0" parTransId="{B9AAB4F5-9245-4A46-8132-8BF40FFA7D2A}" sibTransId="{C854A38E-784D-4120-A915-97AB24521D5B}"/>
    <dgm:cxn modelId="{1DC0E8D7-5524-44A8-8AD2-56CE57DD3358}" type="presOf" srcId="{E3B95777-DFF1-4324-8B5A-D1DD8AF6D0CD}" destId="{90D697B7-05DA-42C3-B7AC-E0367FF86CF7}" srcOrd="0" destOrd="0" presId="urn:microsoft.com/office/officeart/2005/8/layout/vList2"/>
    <dgm:cxn modelId="{B812CAF2-BDE3-4AB5-81DA-E65C6E3D3FC3}" srcId="{DE8A8A13-4622-430A-81AB-EE1C2E9FE19F}" destId="{E3B95777-DFF1-4324-8B5A-D1DD8AF6D0CD}" srcOrd="7" destOrd="0" parTransId="{04B7B827-7F38-4FC2-B126-7C6CA0657FE4}" sibTransId="{43131022-3CE3-402B-A0F3-376A2313BDF8}"/>
    <dgm:cxn modelId="{1E3F9998-99A8-4EFC-9105-5F1B7523BC7D}" type="presOf" srcId="{587178E9-2048-4010-9093-5F8B43659E39}" destId="{4338285A-55C2-48CC-97B4-2A3AEDB10B95}" srcOrd="0" destOrd="0" presId="urn:microsoft.com/office/officeart/2005/8/layout/vList2"/>
    <dgm:cxn modelId="{38226D83-3EA2-4A41-8957-364DF13C7C8B}" srcId="{DE8A8A13-4622-430A-81AB-EE1C2E9FE19F}" destId="{9C80905E-9ACD-4853-AC64-B2C55CDF4155}" srcOrd="8" destOrd="0" parTransId="{9AA871D6-C648-4399-B874-BFE918BA374D}" sibTransId="{6FC8FD07-779F-4C2A-B4FA-67A69FAA159F}"/>
    <dgm:cxn modelId="{21A7E6B3-77A3-4FA0-95BC-C9C4E750F730}" srcId="{DE8A8A13-4622-430A-81AB-EE1C2E9FE19F}" destId="{C9D9999F-A120-422D-AAC0-F6F29440E299}" srcOrd="6" destOrd="0" parTransId="{E734A605-2577-4498-AFA7-D9D7D3B01ED9}" sibTransId="{C104631F-5291-41A3-A254-68522C55DDF8}"/>
    <dgm:cxn modelId="{DF3439B7-92BB-4801-82C0-2485E1012442}" type="presOf" srcId="{9C80905E-9ACD-4853-AC64-B2C55CDF4155}" destId="{D9C90B17-B1B4-482A-9402-4E95523FC0DF}" srcOrd="0" destOrd="0" presId="urn:microsoft.com/office/officeart/2005/8/layout/vList2"/>
    <dgm:cxn modelId="{ECEF471F-00EE-4504-8E38-2E4A3DD7E5BD}" type="presParOf" srcId="{24E86673-034F-49FD-AECA-CED7001F4B22}" destId="{998B472B-0B96-48B4-871A-E46F7053A4C9}" srcOrd="0" destOrd="0" presId="urn:microsoft.com/office/officeart/2005/8/layout/vList2"/>
    <dgm:cxn modelId="{C0A17177-8194-4A2E-BF69-267751398716}" type="presParOf" srcId="{24E86673-034F-49FD-AECA-CED7001F4B22}" destId="{9BE1C46B-A0C3-4EA3-BBAA-5745B30118DE}" srcOrd="1" destOrd="0" presId="urn:microsoft.com/office/officeart/2005/8/layout/vList2"/>
    <dgm:cxn modelId="{D4A17D83-1280-45D7-B322-EE2CCE973D00}" type="presParOf" srcId="{24E86673-034F-49FD-AECA-CED7001F4B22}" destId="{4338285A-55C2-48CC-97B4-2A3AEDB10B95}" srcOrd="2" destOrd="0" presId="urn:microsoft.com/office/officeart/2005/8/layout/vList2"/>
    <dgm:cxn modelId="{3A9867FC-2FCF-4CE3-B627-D9799DFB2384}" type="presParOf" srcId="{24E86673-034F-49FD-AECA-CED7001F4B22}" destId="{DB828DA2-2A7A-4D56-8CAD-35FDAF268B50}" srcOrd="3" destOrd="0" presId="urn:microsoft.com/office/officeart/2005/8/layout/vList2"/>
    <dgm:cxn modelId="{D981DE12-EDE7-4891-B9E0-508CEAF0CCFC}" type="presParOf" srcId="{24E86673-034F-49FD-AECA-CED7001F4B22}" destId="{9C98AAD8-E108-4FB6-BC24-8482C0E35B9D}" srcOrd="4" destOrd="0" presId="urn:microsoft.com/office/officeart/2005/8/layout/vList2"/>
    <dgm:cxn modelId="{572ABA59-395E-4B54-A4C4-C88A07C95BF4}" type="presParOf" srcId="{24E86673-034F-49FD-AECA-CED7001F4B22}" destId="{A70E491B-D2F5-417C-BAC7-108560D528E2}" srcOrd="5" destOrd="0" presId="urn:microsoft.com/office/officeart/2005/8/layout/vList2"/>
    <dgm:cxn modelId="{477753F4-20A3-4C56-8E4E-347B9519160B}" type="presParOf" srcId="{24E86673-034F-49FD-AECA-CED7001F4B22}" destId="{2A2ADCEC-82C6-4E52-9D7D-3A03C1864E02}" srcOrd="6" destOrd="0" presId="urn:microsoft.com/office/officeart/2005/8/layout/vList2"/>
    <dgm:cxn modelId="{6FDFAFAB-9F1D-491C-89F3-FEA8C5620E24}" type="presParOf" srcId="{24E86673-034F-49FD-AECA-CED7001F4B22}" destId="{D0284AB4-423F-4693-943C-917406EA3732}" srcOrd="7" destOrd="0" presId="urn:microsoft.com/office/officeart/2005/8/layout/vList2"/>
    <dgm:cxn modelId="{9A64C51A-A086-48DE-B12E-0EDBAC3030A2}" type="presParOf" srcId="{24E86673-034F-49FD-AECA-CED7001F4B22}" destId="{71428698-CB35-4015-890B-10B6A30AB610}" srcOrd="8" destOrd="0" presId="urn:microsoft.com/office/officeart/2005/8/layout/vList2"/>
    <dgm:cxn modelId="{8AD3A253-76E6-4BE2-A3FF-AAE96E347988}" type="presParOf" srcId="{24E86673-034F-49FD-AECA-CED7001F4B22}" destId="{4518B1BE-7E8A-40AD-824A-CB10E25AB558}" srcOrd="9" destOrd="0" presId="urn:microsoft.com/office/officeart/2005/8/layout/vList2"/>
    <dgm:cxn modelId="{8D418012-3FC9-454B-AB92-8C9983DA2ABA}" type="presParOf" srcId="{24E86673-034F-49FD-AECA-CED7001F4B22}" destId="{11A76E4E-D441-4C66-91F0-A847A6FECCD1}" srcOrd="10" destOrd="0" presId="urn:microsoft.com/office/officeart/2005/8/layout/vList2"/>
    <dgm:cxn modelId="{C4A26CA4-CCE3-49B4-9460-924AE5754988}" type="presParOf" srcId="{24E86673-034F-49FD-AECA-CED7001F4B22}" destId="{C6F0AC91-8D8A-4E86-BA5A-699863698DCB}" srcOrd="11" destOrd="0" presId="urn:microsoft.com/office/officeart/2005/8/layout/vList2"/>
    <dgm:cxn modelId="{06D81595-A0A1-4BA5-9069-6460DC5DF01B}" type="presParOf" srcId="{24E86673-034F-49FD-AECA-CED7001F4B22}" destId="{68DE4D74-343E-4C04-8677-5503B0AA9135}" srcOrd="12" destOrd="0" presId="urn:microsoft.com/office/officeart/2005/8/layout/vList2"/>
    <dgm:cxn modelId="{9AF68E55-9ED7-441E-8C7F-3CFFA4F5E2BD}" type="presParOf" srcId="{24E86673-034F-49FD-AECA-CED7001F4B22}" destId="{1341CA42-6463-4165-A688-7B15F2ACFEB6}" srcOrd="13" destOrd="0" presId="urn:microsoft.com/office/officeart/2005/8/layout/vList2"/>
    <dgm:cxn modelId="{20E3AE5B-AB1E-48F4-9E53-29BF43EDA609}" type="presParOf" srcId="{24E86673-034F-49FD-AECA-CED7001F4B22}" destId="{90D697B7-05DA-42C3-B7AC-E0367FF86CF7}" srcOrd="14" destOrd="0" presId="urn:microsoft.com/office/officeart/2005/8/layout/vList2"/>
    <dgm:cxn modelId="{4A0D1DD3-F4CE-446D-A67F-FD17C74D3B7B}" type="presParOf" srcId="{24E86673-034F-49FD-AECA-CED7001F4B22}" destId="{6542636D-DAD8-4E1C-8812-FB83130537B5}" srcOrd="15" destOrd="0" presId="urn:microsoft.com/office/officeart/2005/8/layout/vList2"/>
    <dgm:cxn modelId="{D4E01F99-69AE-460E-BE2D-906DA75CEC53}" type="presParOf" srcId="{24E86673-034F-49FD-AECA-CED7001F4B22}" destId="{D9C90B17-B1B4-482A-9402-4E95523FC0DF}" srcOrd="16" destOrd="0" presId="urn:microsoft.com/office/officeart/2005/8/layout/vList2"/>
    <dgm:cxn modelId="{15B13DE0-E372-4790-9C6B-3CE09CFE61F0}" type="presParOf" srcId="{24E86673-034F-49FD-AECA-CED7001F4B22}" destId="{5020AF13-7E9D-47F2-B106-4262D5D25682}" srcOrd="17" destOrd="0" presId="urn:microsoft.com/office/officeart/2005/8/layout/vList2"/>
    <dgm:cxn modelId="{521667B5-9886-4C28-9385-0AC2A88CEB49}" type="presParOf" srcId="{24E86673-034F-49FD-AECA-CED7001F4B22}" destId="{E0F537AF-233A-447A-AAE9-06A6F0B1D1BE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AF995A-8166-49BD-A55B-C929B930EC6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B59A2C-EDED-4FE1-B9E9-7E507251B91A}">
      <dgm:prSet/>
      <dgm:spPr/>
      <dgm:t>
        <a:bodyPr/>
        <a:lstStyle/>
        <a:p>
          <a:r>
            <a:rPr lang="uk-UA" dirty="0"/>
            <a:t>радіо-, </a:t>
          </a:r>
          <a:r>
            <a:rPr lang="uk-UA" dirty="0" err="1"/>
            <a:t>теле</a:t>
          </a:r>
          <a:r>
            <a:rPr lang="uk-UA" dirty="0"/>
            <a:t>- та інші ведучий</a:t>
          </a:r>
          <a:endParaRPr lang="en-US" dirty="0"/>
        </a:p>
      </dgm:t>
    </dgm:pt>
    <dgm:pt modelId="{518E8344-A22F-4D40-85B2-0BB1EFF22CE3}" type="parTrans" cxnId="{E2F36C20-12BA-4E03-95C8-8AEA6BC9FA9C}">
      <dgm:prSet/>
      <dgm:spPr/>
      <dgm:t>
        <a:bodyPr/>
        <a:lstStyle/>
        <a:p>
          <a:endParaRPr lang="en-US"/>
        </a:p>
      </dgm:t>
    </dgm:pt>
    <dgm:pt modelId="{D23EA492-B248-4394-99B8-EEF9AABFD5C6}" type="sibTrans" cxnId="{E2F36C20-12BA-4E03-95C8-8AEA6BC9FA9C}">
      <dgm:prSet/>
      <dgm:spPr/>
      <dgm:t>
        <a:bodyPr/>
        <a:lstStyle/>
        <a:p>
          <a:endParaRPr lang="en-US"/>
        </a:p>
      </dgm:t>
    </dgm:pt>
    <dgm:pt modelId="{6150DB1C-26C4-438F-998C-83850D93AF50}">
      <dgm:prSet/>
      <dgm:spPr/>
      <dgm:t>
        <a:bodyPr/>
        <a:lstStyle/>
        <a:p>
          <a:r>
            <a:rPr lang="uk-UA" dirty="0"/>
            <a:t>керівник підрозділів у сфері освіти та виробничого навчання </a:t>
          </a:r>
          <a:endParaRPr lang="en-US" dirty="0"/>
        </a:p>
      </dgm:t>
    </dgm:pt>
    <dgm:pt modelId="{3E4BB1A8-4830-41B7-B6D3-970315287577}" type="parTrans" cxnId="{9A0CCF71-750D-49C5-9D56-4140B37EFCE3}">
      <dgm:prSet/>
      <dgm:spPr/>
      <dgm:t>
        <a:bodyPr/>
        <a:lstStyle/>
        <a:p>
          <a:endParaRPr lang="en-US"/>
        </a:p>
      </dgm:t>
    </dgm:pt>
    <dgm:pt modelId="{63B891B9-DEA8-4801-89AC-5358D4A35ED7}" type="sibTrans" cxnId="{9A0CCF71-750D-49C5-9D56-4140B37EFCE3}">
      <dgm:prSet/>
      <dgm:spPr/>
      <dgm:t>
        <a:bodyPr/>
        <a:lstStyle/>
        <a:p>
          <a:endParaRPr lang="en-US"/>
        </a:p>
      </dgm:t>
    </dgm:pt>
    <dgm:pt modelId="{90FF319F-1748-4F4D-8B23-626D506C10C6}">
      <dgm:prSet/>
      <dgm:spPr/>
      <dgm:t>
        <a:bodyPr/>
        <a:lstStyle/>
        <a:p>
          <a:r>
            <a:rPr lang="uk-UA" dirty="0"/>
            <a:t>головний редактор</a:t>
          </a:r>
          <a:endParaRPr lang="en-US" dirty="0"/>
        </a:p>
      </dgm:t>
    </dgm:pt>
    <dgm:pt modelId="{D12C53AB-240C-41A3-99FE-13ECFC53CF97}" type="parTrans" cxnId="{000920CD-3AE2-4D54-8300-3D8320B84FC3}">
      <dgm:prSet/>
      <dgm:spPr/>
      <dgm:t>
        <a:bodyPr/>
        <a:lstStyle/>
        <a:p>
          <a:endParaRPr lang="en-US"/>
        </a:p>
      </dgm:t>
    </dgm:pt>
    <dgm:pt modelId="{37695EBE-73E9-4910-BFC5-04DF0234B1D0}" type="sibTrans" cxnId="{000920CD-3AE2-4D54-8300-3D8320B84FC3}">
      <dgm:prSet/>
      <dgm:spPr/>
      <dgm:t>
        <a:bodyPr/>
        <a:lstStyle/>
        <a:p>
          <a:endParaRPr lang="en-US"/>
        </a:p>
      </dgm:t>
    </dgm:pt>
    <dgm:pt modelId="{D0E86C91-C66A-419C-91E3-0FC63FDA6678}">
      <dgm:prSet/>
      <dgm:spPr/>
      <dgm:t>
        <a:bodyPr/>
        <a:lstStyle/>
        <a:p>
          <a:r>
            <a:rPr lang="uk-UA" dirty="0"/>
            <a:t>головний редактор газети, журналу</a:t>
          </a:r>
          <a:endParaRPr lang="en-US" dirty="0"/>
        </a:p>
      </dgm:t>
    </dgm:pt>
    <dgm:pt modelId="{45CEE540-9253-4A43-8C97-6895B4836A76}" type="parTrans" cxnId="{65456F0C-EDCA-4575-BCC2-CF6086B969ED}">
      <dgm:prSet/>
      <dgm:spPr/>
      <dgm:t>
        <a:bodyPr/>
        <a:lstStyle/>
        <a:p>
          <a:endParaRPr lang="en-US"/>
        </a:p>
      </dgm:t>
    </dgm:pt>
    <dgm:pt modelId="{07917F3F-A465-428B-9D90-4428C621E29A}" type="sibTrans" cxnId="{65456F0C-EDCA-4575-BCC2-CF6086B969ED}">
      <dgm:prSet/>
      <dgm:spPr/>
      <dgm:t>
        <a:bodyPr/>
        <a:lstStyle/>
        <a:p>
          <a:endParaRPr lang="en-US"/>
        </a:p>
      </dgm:t>
    </dgm:pt>
    <dgm:pt modelId="{8ED4CD4F-4A60-48F4-87A9-DE8CA439BF79}">
      <dgm:prSet/>
      <dgm:spPr/>
      <dgm:t>
        <a:bodyPr/>
        <a:lstStyle/>
        <a:p>
          <a:r>
            <a:rPr lang="uk-UA" dirty="0"/>
            <a:t>редактор</a:t>
          </a:r>
          <a:endParaRPr lang="en-US" dirty="0"/>
        </a:p>
      </dgm:t>
    </dgm:pt>
    <dgm:pt modelId="{3EBC1C0E-DE8E-4668-937F-F3DEDBAEF11D}" type="parTrans" cxnId="{F6A0B5AC-B1B2-40A4-AFE5-4E37693ACAB4}">
      <dgm:prSet/>
      <dgm:spPr/>
      <dgm:t>
        <a:bodyPr/>
        <a:lstStyle/>
        <a:p>
          <a:endParaRPr lang="en-US"/>
        </a:p>
      </dgm:t>
    </dgm:pt>
    <dgm:pt modelId="{7FDA1EB8-0F26-43E6-B7AF-C49CF438049C}" type="sibTrans" cxnId="{F6A0B5AC-B1B2-40A4-AFE5-4E37693ACAB4}">
      <dgm:prSet/>
      <dgm:spPr/>
      <dgm:t>
        <a:bodyPr/>
        <a:lstStyle/>
        <a:p>
          <a:endParaRPr lang="en-US"/>
        </a:p>
      </dgm:t>
    </dgm:pt>
    <dgm:pt modelId="{5AB7AE30-4FEF-4886-BD6A-237B54DE763D}">
      <dgm:prSet/>
      <dgm:spPr/>
      <dgm:t>
        <a:bodyPr/>
        <a:lstStyle/>
        <a:p>
          <a:pPr rtl="0"/>
          <a:r>
            <a:rPr lang="uk-UA" dirty="0"/>
            <a:t>відповідальний редактор</a:t>
          </a:r>
          <a:endParaRPr lang="en-US" dirty="0">
            <a:latin typeface="Sagona Book"/>
          </a:endParaRPr>
        </a:p>
      </dgm:t>
    </dgm:pt>
    <dgm:pt modelId="{D66D54DE-81AB-4F2A-82C7-4CBB71E0654A}" type="parTrans" cxnId="{296D08BD-DDFA-4C54-9EBE-25764ABE6BCF}">
      <dgm:prSet/>
      <dgm:spPr/>
      <dgm:t>
        <a:bodyPr/>
        <a:lstStyle/>
        <a:p>
          <a:endParaRPr lang="en-US"/>
        </a:p>
      </dgm:t>
    </dgm:pt>
    <dgm:pt modelId="{145D6C9D-30A3-4D51-B56A-D35E2C7EE6DD}" type="sibTrans" cxnId="{296D08BD-DDFA-4C54-9EBE-25764ABE6BCF}">
      <dgm:prSet/>
      <dgm:spPr/>
      <dgm:t>
        <a:bodyPr/>
        <a:lstStyle/>
        <a:p>
          <a:endParaRPr lang="en-US"/>
        </a:p>
      </dgm:t>
    </dgm:pt>
    <dgm:pt modelId="{8692D984-8138-4CCB-A903-07267857D0D0}">
      <dgm:prSet/>
      <dgm:spPr/>
      <dgm:t>
        <a:bodyPr/>
        <a:lstStyle/>
        <a:p>
          <a:pPr rtl="0"/>
          <a:r>
            <a:rPr lang="uk-UA" dirty="0"/>
            <a:t>редактор мультимедійних видань засобів масової інформації</a:t>
          </a:r>
          <a:endParaRPr lang="en-US" dirty="0">
            <a:latin typeface="Sagona Book"/>
          </a:endParaRPr>
        </a:p>
      </dgm:t>
    </dgm:pt>
    <dgm:pt modelId="{81A64841-8F49-4ED4-AC34-0B0E13FD6A72}" type="parTrans" cxnId="{4EA810B3-B3CF-455E-967A-3A902AFB2F5B}">
      <dgm:prSet/>
      <dgm:spPr/>
      <dgm:t>
        <a:bodyPr/>
        <a:lstStyle/>
        <a:p>
          <a:endParaRPr lang="en-US"/>
        </a:p>
      </dgm:t>
    </dgm:pt>
    <dgm:pt modelId="{32414EC1-5A29-4DC0-9827-97CE3EE4956B}" type="sibTrans" cxnId="{4EA810B3-B3CF-455E-967A-3A902AFB2F5B}">
      <dgm:prSet/>
      <dgm:spPr/>
      <dgm:t>
        <a:bodyPr/>
        <a:lstStyle/>
        <a:p>
          <a:endParaRPr lang="en-US"/>
        </a:p>
      </dgm:t>
    </dgm:pt>
    <dgm:pt modelId="{97D7B97F-960E-4246-855E-00BA84330F09}">
      <dgm:prSet/>
      <dgm:spPr/>
      <dgm:t>
        <a:bodyPr/>
        <a:lstStyle/>
        <a:p>
          <a:r>
            <a:rPr lang="uk-UA" dirty="0"/>
            <a:t>редактор-перекладач</a:t>
          </a:r>
          <a:endParaRPr lang="en-US" dirty="0"/>
        </a:p>
      </dgm:t>
    </dgm:pt>
    <dgm:pt modelId="{7FE84D39-D86E-42DD-90F8-37344E78E102}" type="parTrans" cxnId="{5484139C-A42C-47B7-AD7D-1843095433D1}">
      <dgm:prSet/>
      <dgm:spPr/>
      <dgm:t>
        <a:bodyPr/>
        <a:lstStyle/>
        <a:p>
          <a:endParaRPr lang="en-US"/>
        </a:p>
      </dgm:t>
    </dgm:pt>
    <dgm:pt modelId="{EC3F9D0A-69F0-42A3-A712-FF18D7482C43}" type="sibTrans" cxnId="{5484139C-A42C-47B7-AD7D-1843095433D1}">
      <dgm:prSet/>
      <dgm:spPr/>
      <dgm:t>
        <a:bodyPr/>
        <a:lstStyle/>
        <a:p>
          <a:endParaRPr lang="en-US"/>
        </a:p>
      </dgm:t>
    </dgm:pt>
    <dgm:pt modelId="{7BC40482-76C2-469E-A65D-CA6C2B8FFF76}">
      <dgm:prSet/>
      <dgm:spPr/>
      <dgm:t>
        <a:bodyPr/>
        <a:lstStyle/>
        <a:p>
          <a:r>
            <a:rPr lang="uk-UA" dirty="0"/>
            <a:t>менеджер (управитель) у сфері досліджень та розробок </a:t>
          </a:r>
          <a:endParaRPr lang="en-US" dirty="0"/>
        </a:p>
      </dgm:t>
    </dgm:pt>
    <dgm:pt modelId="{4483BE29-C074-4E10-821A-D802A790F103}" type="parTrans" cxnId="{802AB964-88DF-44B6-AD28-D73550E59285}">
      <dgm:prSet/>
      <dgm:spPr/>
      <dgm:t>
        <a:bodyPr/>
        <a:lstStyle/>
        <a:p>
          <a:endParaRPr lang="en-US"/>
        </a:p>
      </dgm:t>
    </dgm:pt>
    <dgm:pt modelId="{DE194022-71D6-4031-8FFD-9144A458003E}" type="sibTrans" cxnId="{802AB964-88DF-44B6-AD28-D73550E59285}">
      <dgm:prSet/>
      <dgm:spPr/>
      <dgm:t>
        <a:bodyPr/>
        <a:lstStyle/>
        <a:p>
          <a:endParaRPr lang="en-US"/>
        </a:p>
      </dgm:t>
    </dgm:pt>
    <dgm:pt modelId="{AA73A6EB-77EC-45E2-9D46-79A8FA2917A6}">
      <dgm:prSet phldr="0"/>
      <dgm:spPr/>
      <dgm:t>
        <a:bodyPr/>
        <a:lstStyle/>
        <a:p>
          <a:r>
            <a:rPr lang="uk-UA" dirty="0"/>
            <a:t>літературний редактор</a:t>
          </a:r>
        </a:p>
      </dgm:t>
    </dgm:pt>
    <dgm:pt modelId="{769F62C6-057C-4B8D-BB68-8E3D23540147}" type="parTrans" cxnId="{10DB9DAF-FD17-489F-B1CE-2570B207A508}">
      <dgm:prSet/>
      <dgm:spPr/>
    </dgm:pt>
    <dgm:pt modelId="{780BA02F-3CB0-48FA-85D1-5B0E87A0D2BA}" type="sibTrans" cxnId="{10DB9DAF-FD17-489F-B1CE-2570B207A508}">
      <dgm:prSet/>
      <dgm:spPr/>
    </dgm:pt>
    <dgm:pt modelId="{54344444-F51B-483D-8C84-14763C772C4E}">
      <dgm:prSet phldr="0"/>
      <dgm:spPr/>
      <dgm:t>
        <a:bodyPr/>
        <a:lstStyle/>
        <a:p>
          <a:r>
            <a:rPr lang="uk-UA" dirty="0"/>
            <a:t>науковий редактор</a:t>
          </a:r>
        </a:p>
      </dgm:t>
    </dgm:pt>
    <dgm:pt modelId="{A32F8E9C-5730-4EE5-9FCA-89A906244B85}" type="parTrans" cxnId="{AE86D8C5-5D93-4421-A0B1-10FD758DF77B}">
      <dgm:prSet/>
      <dgm:spPr/>
    </dgm:pt>
    <dgm:pt modelId="{F67DA6A1-1DD0-4A05-B660-E48F471C7A91}" type="sibTrans" cxnId="{AE86D8C5-5D93-4421-A0B1-10FD758DF77B}">
      <dgm:prSet/>
      <dgm:spPr/>
    </dgm:pt>
    <dgm:pt modelId="{8550A632-CCA0-4FA1-BA63-A0695B106D98}" type="pres">
      <dgm:prSet presAssocID="{40AF995A-8166-49BD-A55B-C929B930EC6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ACA48172-AF78-458B-B78A-DFCAF46DD27D}" type="pres">
      <dgm:prSet presAssocID="{45B59A2C-EDED-4FE1-B9E9-7E507251B91A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6B2E946-1697-4D9B-B58E-6C5DEE81818F}" type="pres">
      <dgm:prSet presAssocID="{D23EA492-B248-4394-99B8-EEF9AABFD5C6}" presName="sibTrans" presStyleCnt="0"/>
      <dgm:spPr/>
    </dgm:pt>
    <dgm:pt modelId="{5E159B0C-468F-4109-9F71-F4B3D592D63A}" type="pres">
      <dgm:prSet presAssocID="{6150DB1C-26C4-438F-998C-83850D93AF50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6087996-8B23-48C3-87B9-AA60D82994C0}" type="pres">
      <dgm:prSet presAssocID="{63B891B9-DEA8-4801-89AC-5358D4A35ED7}" presName="sibTrans" presStyleCnt="0"/>
      <dgm:spPr/>
    </dgm:pt>
    <dgm:pt modelId="{0F858E45-E00C-4DCB-8A9D-F711DF0339BF}" type="pres">
      <dgm:prSet presAssocID="{90FF319F-1748-4F4D-8B23-626D506C10C6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563E4EA-0543-4E56-9B16-55698D2AD4C1}" type="pres">
      <dgm:prSet presAssocID="{37695EBE-73E9-4910-BFC5-04DF0234B1D0}" presName="sibTrans" presStyleCnt="0"/>
      <dgm:spPr/>
    </dgm:pt>
    <dgm:pt modelId="{012E8CEE-A758-43A6-9E46-372863BE50DA}" type="pres">
      <dgm:prSet presAssocID="{D0E86C91-C66A-419C-91E3-0FC63FDA6678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0CDFD7B-757A-4B95-B257-1BFDD956BCFB}" type="pres">
      <dgm:prSet presAssocID="{07917F3F-A465-428B-9D90-4428C621E29A}" presName="sibTrans" presStyleCnt="0"/>
      <dgm:spPr/>
    </dgm:pt>
    <dgm:pt modelId="{4713BA11-6CA8-47FA-8735-8ABE61E826C2}" type="pres">
      <dgm:prSet presAssocID="{8ED4CD4F-4A60-48F4-87A9-DE8CA439BF79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DD7F786-2487-46AD-A8EC-EF72321443FB}" type="pres">
      <dgm:prSet presAssocID="{7FDA1EB8-0F26-43E6-B7AF-C49CF438049C}" presName="sibTrans" presStyleCnt="0"/>
      <dgm:spPr/>
    </dgm:pt>
    <dgm:pt modelId="{92534663-4A1C-49CD-8840-A674409763C7}" type="pres">
      <dgm:prSet presAssocID="{5AB7AE30-4FEF-4886-BD6A-237B54DE763D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F0983CE-A4ED-4187-A4F0-9E191D951CCB}" type="pres">
      <dgm:prSet presAssocID="{145D6C9D-30A3-4D51-B56A-D35E2C7EE6DD}" presName="sibTrans" presStyleCnt="0"/>
      <dgm:spPr/>
    </dgm:pt>
    <dgm:pt modelId="{FBE174DD-34A2-429F-A065-FA5140BE4D98}" type="pres">
      <dgm:prSet presAssocID="{AA73A6EB-77EC-45E2-9D46-79A8FA2917A6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4CADC74-7B09-4CD0-A99D-E2C6616BA945}" type="pres">
      <dgm:prSet presAssocID="{780BA02F-3CB0-48FA-85D1-5B0E87A0D2BA}" presName="sibTrans" presStyleCnt="0"/>
      <dgm:spPr/>
    </dgm:pt>
    <dgm:pt modelId="{3200109C-C686-4E18-A1DF-1828A98A5AF2}" type="pres">
      <dgm:prSet presAssocID="{8692D984-8138-4CCB-A903-07267857D0D0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C2308DD-989E-4D73-AD04-9DF3FA3A0C71}" type="pres">
      <dgm:prSet presAssocID="{32414EC1-5A29-4DC0-9827-97CE3EE4956B}" presName="sibTrans" presStyleCnt="0"/>
      <dgm:spPr/>
    </dgm:pt>
    <dgm:pt modelId="{4D8A49C7-2290-43FC-9B04-A5BFD02E94D4}" type="pres">
      <dgm:prSet presAssocID="{54344444-F51B-483D-8C84-14763C772C4E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5734342-6A14-4B61-ADA8-1E864640A980}" type="pres">
      <dgm:prSet presAssocID="{F67DA6A1-1DD0-4A05-B660-E48F471C7A91}" presName="sibTrans" presStyleCnt="0"/>
      <dgm:spPr/>
    </dgm:pt>
    <dgm:pt modelId="{ABA0E7F1-322B-4D89-896B-1CD25EEBD91B}" type="pres">
      <dgm:prSet presAssocID="{97D7B97F-960E-4246-855E-00BA84330F09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03785CE-F157-4A2C-B012-B31C6329C87B}" type="pres">
      <dgm:prSet presAssocID="{EC3F9D0A-69F0-42A3-A712-FF18D7482C43}" presName="sibTrans" presStyleCnt="0"/>
      <dgm:spPr/>
    </dgm:pt>
    <dgm:pt modelId="{02823AFD-F0BA-4AF7-950B-4D30A17FF9C8}" type="pres">
      <dgm:prSet presAssocID="{7BC40482-76C2-469E-A65D-CA6C2B8FFF76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13646D12-EC15-46F1-9FA1-A1BF959B3A3E}" type="presOf" srcId="{45B59A2C-EDED-4FE1-B9E9-7E507251B91A}" destId="{ACA48172-AF78-458B-B78A-DFCAF46DD27D}" srcOrd="0" destOrd="0" presId="urn:microsoft.com/office/officeart/2005/8/layout/default"/>
    <dgm:cxn modelId="{4EA810B3-B3CF-455E-967A-3A902AFB2F5B}" srcId="{40AF995A-8166-49BD-A55B-C929B930EC62}" destId="{8692D984-8138-4CCB-A903-07267857D0D0}" srcOrd="7" destOrd="0" parTransId="{81A64841-8F49-4ED4-AC34-0B0E13FD6A72}" sibTransId="{32414EC1-5A29-4DC0-9827-97CE3EE4956B}"/>
    <dgm:cxn modelId="{19983AE0-9713-42BE-A096-FB3A9B149A6A}" type="presOf" srcId="{6150DB1C-26C4-438F-998C-83850D93AF50}" destId="{5E159B0C-468F-4109-9F71-F4B3D592D63A}" srcOrd="0" destOrd="0" presId="urn:microsoft.com/office/officeart/2005/8/layout/default"/>
    <dgm:cxn modelId="{1E9ECA73-E4B6-4DAA-A894-8793B39AD7EF}" type="presOf" srcId="{5AB7AE30-4FEF-4886-BD6A-237B54DE763D}" destId="{92534663-4A1C-49CD-8840-A674409763C7}" srcOrd="0" destOrd="0" presId="urn:microsoft.com/office/officeart/2005/8/layout/default"/>
    <dgm:cxn modelId="{E114E9F2-AA5D-409B-8BF6-B556471AA547}" type="presOf" srcId="{8ED4CD4F-4A60-48F4-87A9-DE8CA439BF79}" destId="{4713BA11-6CA8-47FA-8735-8ABE61E826C2}" srcOrd="0" destOrd="0" presId="urn:microsoft.com/office/officeart/2005/8/layout/default"/>
    <dgm:cxn modelId="{9A0CCF71-750D-49C5-9D56-4140B37EFCE3}" srcId="{40AF995A-8166-49BD-A55B-C929B930EC62}" destId="{6150DB1C-26C4-438F-998C-83850D93AF50}" srcOrd="1" destOrd="0" parTransId="{3E4BB1A8-4830-41B7-B6D3-970315287577}" sibTransId="{63B891B9-DEA8-4801-89AC-5358D4A35ED7}"/>
    <dgm:cxn modelId="{AE86D8C5-5D93-4421-A0B1-10FD758DF77B}" srcId="{40AF995A-8166-49BD-A55B-C929B930EC62}" destId="{54344444-F51B-483D-8C84-14763C772C4E}" srcOrd="8" destOrd="0" parTransId="{A32F8E9C-5730-4EE5-9FCA-89A906244B85}" sibTransId="{F67DA6A1-1DD0-4A05-B660-E48F471C7A91}"/>
    <dgm:cxn modelId="{DB62E227-853F-417A-B8FB-67CA861F4B49}" type="presOf" srcId="{40AF995A-8166-49BD-A55B-C929B930EC62}" destId="{8550A632-CCA0-4FA1-BA63-A0695B106D98}" srcOrd="0" destOrd="0" presId="urn:microsoft.com/office/officeart/2005/8/layout/default"/>
    <dgm:cxn modelId="{B0B714CB-9D02-4E44-A3A9-E2BD926D7EE5}" type="presOf" srcId="{90FF319F-1748-4F4D-8B23-626D506C10C6}" destId="{0F858E45-E00C-4DCB-8A9D-F711DF0339BF}" srcOrd="0" destOrd="0" presId="urn:microsoft.com/office/officeart/2005/8/layout/default"/>
    <dgm:cxn modelId="{F1E226D8-76D6-42FB-9597-AAFB18657A6F}" type="presOf" srcId="{D0E86C91-C66A-419C-91E3-0FC63FDA6678}" destId="{012E8CEE-A758-43A6-9E46-372863BE50DA}" srcOrd="0" destOrd="0" presId="urn:microsoft.com/office/officeart/2005/8/layout/default"/>
    <dgm:cxn modelId="{F194CE2D-8095-44FB-A210-A06A90B77361}" type="presOf" srcId="{7BC40482-76C2-469E-A65D-CA6C2B8FFF76}" destId="{02823AFD-F0BA-4AF7-950B-4D30A17FF9C8}" srcOrd="0" destOrd="0" presId="urn:microsoft.com/office/officeart/2005/8/layout/default"/>
    <dgm:cxn modelId="{296D08BD-DDFA-4C54-9EBE-25764ABE6BCF}" srcId="{40AF995A-8166-49BD-A55B-C929B930EC62}" destId="{5AB7AE30-4FEF-4886-BD6A-237B54DE763D}" srcOrd="5" destOrd="0" parTransId="{D66D54DE-81AB-4F2A-82C7-4CBB71E0654A}" sibTransId="{145D6C9D-30A3-4D51-B56A-D35E2C7EE6DD}"/>
    <dgm:cxn modelId="{D9A6FF3F-087D-4E79-8019-7CC7F9422432}" type="presOf" srcId="{54344444-F51B-483D-8C84-14763C772C4E}" destId="{4D8A49C7-2290-43FC-9B04-A5BFD02E94D4}" srcOrd="0" destOrd="0" presId="urn:microsoft.com/office/officeart/2005/8/layout/default"/>
    <dgm:cxn modelId="{000920CD-3AE2-4D54-8300-3D8320B84FC3}" srcId="{40AF995A-8166-49BD-A55B-C929B930EC62}" destId="{90FF319F-1748-4F4D-8B23-626D506C10C6}" srcOrd="2" destOrd="0" parTransId="{D12C53AB-240C-41A3-99FE-13ECFC53CF97}" sibTransId="{37695EBE-73E9-4910-BFC5-04DF0234B1D0}"/>
    <dgm:cxn modelId="{DC9DC61F-EFDF-4C05-B1E5-F4B0CD3EF393}" type="presOf" srcId="{AA73A6EB-77EC-45E2-9D46-79A8FA2917A6}" destId="{FBE174DD-34A2-429F-A065-FA5140BE4D98}" srcOrd="0" destOrd="0" presId="urn:microsoft.com/office/officeart/2005/8/layout/default"/>
    <dgm:cxn modelId="{E2F36C20-12BA-4E03-95C8-8AEA6BC9FA9C}" srcId="{40AF995A-8166-49BD-A55B-C929B930EC62}" destId="{45B59A2C-EDED-4FE1-B9E9-7E507251B91A}" srcOrd="0" destOrd="0" parTransId="{518E8344-A22F-4D40-85B2-0BB1EFF22CE3}" sibTransId="{D23EA492-B248-4394-99B8-EEF9AABFD5C6}"/>
    <dgm:cxn modelId="{F6A0B5AC-B1B2-40A4-AFE5-4E37693ACAB4}" srcId="{40AF995A-8166-49BD-A55B-C929B930EC62}" destId="{8ED4CD4F-4A60-48F4-87A9-DE8CA439BF79}" srcOrd="4" destOrd="0" parTransId="{3EBC1C0E-DE8E-4668-937F-F3DEDBAEF11D}" sibTransId="{7FDA1EB8-0F26-43E6-B7AF-C49CF438049C}"/>
    <dgm:cxn modelId="{802AB964-88DF-44B6-AD28-D73550E59285}" srcId="{40AF995A-8166-49BD-A55B-C929B930EC62}" destId="{7BC40482-76C2-469E-A65D-CA6C2B8FFF76}" srcOrd="10" destOrd="0" parTransId="{4483BE29-C074-4E10-821A-D802A790F103}" sibTransId="{DE194022-71D6-4031-8FFD-9144A458003E}"/>
    <dgm:cxn modelId="{ABD8A4BE-053B-442F-8090-DF9832A46E7A}" type="presOf" srcId="{97D7B97F-960E-4246-855E-00BA84330F09}" destId="{ABA0E7F1-322B-4D89-896B-1CD25EEBD91B}" srcOrd="0" destOrd="0" presId="urn:microsoft.com/office/officeart/2005/8/layout/default"/>
    <dgm:cxn modelId="{65456F0C-EDCA-4575-BCC2-CF6086B969ED}" srcId="{40AF995A-8166-49BD-A55B-C929B930EC62}" destId="{D0E86C91-C66A-419C-91E3-0FC63FDA6678}" srcOrd="3" destOrd="0" parTransId="{45CEE540-9253-4A43-8C97-6895B4836A76}" sibTransId="{07917F3F-A465-428B-9D90-4428C621E29A}"/>
    <dgm:cxn modelId="{10DB9DAF-FD17-489F-B1CE-2570B207A508}" srcId="{40AF995A-8166-49BD-A55B-C929B930EC62}" destId="{AA73A6EB-77EC-45E2-9D46-79A8FA2917A6}" srcOrd="6" destOrd="0" parTransId="{769F62C6-057C-4B8D-BB68-8E3D23540147}" sibTransId="{780BA02F-3CB0-48FA-85D1-5B0E87A0D2BA}"/>
    <dgm:cxn modelId="{E3777FF9-1278-4E3F-A5F6-AF320B9384FC}" type="presOf" srcId="{8692D984-8138-4CCB-A903-07267857D0D0}" destId="{3200109C-C686-4E18-A1DF-1828A98A5AF2}" srcOrd="0" destOrd="0" presId="urn:microsoft.com/office/officeart/2005/8/layout/default"/>
    <dgm:cxn modelId="{5484139C-A42C-47B7-AD7D-1843095433D1}" srcId="{40AF995A-8166-49BD-A55B-C929B930EC62}" destId="{97D7B97F-960E-4246-855E-00BA84330F09}" srcOrd="9" destOrd="0" parTransId="{7FE84D39-D86E-42DD-90F8-37344E78E102}" sibTransId="{EC3F9D0A-69F0-42A3-A712-FF18D7482C43}"/>
    <dgm:cxn modelId="{041F97F0-7F33-4096-92EA-B23416733F73}" type="presParOf" srcId="{8550A632-CCA0-4FA1-BA63-A0695B106D98}" destId="{ACA48172-AF78-458B-B78A-DFCAF46DD27D}" srcOrd="0" destOrd="0" presId="urn:microsoft.com/office/officeart/2005/8/layout/default"/>
    <dgm:cxn modelId="{D9DD3D03-AD7B-4C06-B2E9-219ACF5266E1}" type="presParOf" srcId="{8550A632-CCA0-4FA1-BA63-A0695B106D98}" destId="{76B2E946-1697-4D9B-B58E-6C5DEE81818F}" srcOrd="1" destOrd="0" presId="urn:microsoft.com/office/officeart/2005/8/layout/default"/>
    <dgm:cxn modelId="{D3737AE1-E6CD-4F37-92AA-849B1851AFF5}" type="presParOf" srcId="{8550A632-CCA0-4FA1-BA63-A0695B106D98}" destId="{5E159B0C-468F-4109-9F71-F4B3D592D63A}" srcOrd="2" destOrd="0" presId="urn:microsoft.com/office/officeart/2005/8/layout/default"/>
    <dgm:cxn modelId="{868E04FA-ADDB-40C8-AC03-0F76FBADA8D6}" type="presParOf" srcId="{8550A632-CCA0-4FA1-BA63-A0695B106D98}" destId="{46087996-8B23-48C3-87B9-AA60D82994C0}" srcOrd="3" destOrd="0" presId="urn:microsoft.com/office/officeart/2005/8/layout/default"/>
    <dgm:cxn modelId="{35F47231-0E61-4466-A05E-7587C27B2972}" type="presParOf" srcId="{8550A632-CCA0-4FA1-BA63-A0695B106D98}" destId="{0F858E45-E00C-4DCB-8A9D-F711DF0339BF}" srcOrd="4" destOrd="0" presId="urn:microsoft.com/office/officeart/2005/8/layout/default"/>
    <dgm:cxn modelId="{1EE872B5-58A7-440B-A8CF-60E5B080FAE1}" type="presParOf" srcId="{8550A632-CCA0-4FA1-BA63-A0695B106D98}" destId="{B563E4EA-0543-4E56-9B16-55698D2AD4C1}" srcOrd="5" destOrd="0" presId="urn:microsoft.com/office/officeart/2005/8/layout/default"/>
    <dgm:cxn modelId="{488A8536-69A4-4837-A4D7-50341E6A0728}" type="presParOf" srcId="{8550A632-CCA0-4FA1-BA63-A0695B106D98}" destId="{012E8CEE-A758-43A6-9E46-372863BE50DA}" srcOrd="6" destOrd="0" presId="urn:microsoft.com/office/officeart/2005/8/layout/default"/>
    <dgm:cxn modelId="{E9F27FF1-59EA-403A-A3ED-FFF43EF2B4E6}" type="presParOf" srcId="{8550A632-CCA0-4FA1-BA63-A0695B106D98}" destId="{F0CDFD7B-757A-4B95-B257-1BFDD956BCFB}" srcOrd="7" destOrd="0" presId="urn:microsoft.com/office/officeart/2005/8/layout/default"/>
    <dgm:cxn modelId="{EC07756B-B59C-40CD-94E8-9A4B78EAAF68}" type="presParOf" srcId="{8550A632-CCA0-4FA1-BA63-A0695B106D98}" destId="{4713BA11-6CA8-47FA-8735-8ABE61E826C2}" srcOrd="8" destOrd="0" presId="urn:microsoft.com/office/officeart/2005/8/layout/default"/>
    <dgm:cxn modelId="{C9084E22-01D1-4825-97F5-A89EA2C843C1}" type="presParOf" srcId="{8550A632-CCA0-4FA1-BA63-A0695B106D98}" destId="{EDD7F786-2487-46AD-A8EC-EF72321443FB}" srcOrd="9" destOrd="0" presId="urn:microsoft.com/office/officeart/2005/8/layout/default"/>
    <dgm:cxn modelId="{84ACA354-790D-45C5-89BB-DFAD889F8821}" type="presParOf" srcId="{8550A632-CCA0-4FA1-BA63-A0695B106D98}" destId="{92534663-4A1C-49CD-8840-A674409763C7}" srcOrd="10" destOrd="0" presId="urn:microsoft.com/office/officeart/2005/8/layout/default"/>
    <dgm:cxn modelId="{B7974284-EB94-4D6F-B7BC-CA96996E6F6C}" type="presParOf" srcId="{8550A632-CCA0-4FA1-BA63-A0695B106D98}" destId="{AF0983CE-A4ED-4187-A4F0-9E191D951CCB}" srcOrd="11" destOrd="0" presId="urn:microsoft.com/office/officeart/2005/8/layout/default"/>
    <dgm:cxn modelId="{88D84E5F-7506-49D4-B3DC-5C499CAAEEEA}" type="presParOf" srcId="{8550A632-CCA0-4FA1-BA63-A0695B106D98}" destId="{FBE174DD-34A2-429F-A065-FA5140BE4D98}" srcOrd="12" destOrd="0" presId="urn:microsoft.com/office/officeart/2005/8/layout/default"/>
    <dgm:cxn modelId="{05783815-D45B-4859-B600-9F89E089AB51}" type="presParOf" srcId="{8550A632-CCA0-4FA1-BA63-A0695B106D98}" destId="{54CADC74-7B09-4CD0-A99D-E2C6616BA945}" srcOrd="13" destOrd="0" presId="urn:microsoft.com/office/officeart/2005/8/layout/default"/>
    <dgm:cxn modelId="{4CFC003C-3836-4C4C-B42D-F135A4F51146}" type="presParOf" srcId="{8550A632-CCA0-4FA1-BA63-A0695B106D98}" destId="{3200109C-C686-4E18-A1DF-1828A98A5AF2}" srcOrd="14" destOrd="0" presId="urn:microsoft.com/office/officeart/2005/8/layout/default"/>
    <dgm:cxn modelId="{C8A767E5-F8AD-43BC-BED9-97CA0F9DD6D6}" type="presParOf" srcId="{8550A632-CCA0-4FA1-BA63-A0695B106D98}" destId="{4C2308DD-989E-4D73-AD04-9DF3FA3A0C71}" srcOrd="15" destOrd="0" presId="urn:microsoft.com/office/officeart/2005/8/layout/default"/>
    <dgm:cxn modelId="{9DF5797A-04FC-4287-BB9C-E6794191E413}" type="presParOf" srcId="{8550A632-CCA0-4FA1-BA63-A0695B106D98}" destId="{4D8A49C7-2290-43FC-9B04-A5BFD02E94D4}" srcOrd="16" destOrd="0" presId="urn:microsoft.com/office/officeart/2005/8/layout/default"/>
    <dgm:cxn modelId="{63479814-8F6F-4CF9-A7FE-25C543EA9F5E}" type="presParOf" srcId="{8550A632-CCA0-4FA1-BA63-A0695B106D98}" destId="{F5734342-6A14-4B61-ADA8-1E864640A980}" srcOrd="17" destOrd="0" presId="urn:microsoft.com/office/officeart/2005/8/layout/default"/>
    <dgm:cxn modelId="{C6E4FE28-92E5-4111-BCD0-35860B6B4DEE}" type="presParOf" srcId="{8550A632-CCA0-4FA1-BA63-A0695B106D98}" destId="{ABA0E7F1-322B-4D89-896B-1CD25EEBD91B}" srcOrd="18" destOrd="0" presId="urn:microsoft.com/office/officeart/2005/8/layout/default"/>
    <dgm:cxn modelId="{2C81A4BD-3930-4777-AAFB-FD658BC01A34}" type="presParOf" srcId="{8550A632-CCA0-4FA1-BA63-A0695B106D98}" destId="{403785CE-F157-4A2C-B012-B31C6329C87B}" srcOrd="19" destOrd="0" presId="urn:microsoft.com/office/officeart/2005/8/layout/default"/>
    <dgm:cxn modelId="{E0A81835-927F-4B14-B773-CF90A8877DEF}" type="presParOf" srcId="{8550A632-CCA0-4FA1-BA63-A0695B106D98}" destId="{02823AFD-F0BA-4AF7-950B-4D30A17FF9C8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DC1C4E-528A-431C-9B38-BB8B5EA683E4}">
      <dsp:nvSpPr>
        <dsp:cNvPr id="0" name=""/>
        <dsp:cNvSpPr/>
      </dsp:nvSpPr>
      <dsp:spPr>
        <a:xfrm>
          <a:off x="0" y="1026479"/>
          <a:ext cx="5518029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/>
            <a:t>Нормативні дисципліни:  “Зіставне мовознавство”,</a:t>
          </a:r>
          <a:endParaRPr lang="en-US" sz="1600" kern="1200"/>
        </a:p>
      </dsp:txBody>
      <dsp:txXfrm>
        <a:off x="29700" y="1056179"/>
        <a:ext cx="5458629" cy="549000"/>
      </dsp:txXfrm>
    </dsp:sp>
    <dsp:sp modelId="{BA1C7002-627D-4428-B694-02424540DD95}">
      <dsp:nvSpPr>
        <dsp:cNvPr id="0" name=""/>
        <dsp:cNvSpPr/>
      </dsp:nvSpPr>
      <dsp:spPr>
        <a:xfrm>
          <a:off x="0" y="1680959"/>
          <a:ext cx="5518029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/>
            <a:t>“Порівняльно-історична граматика слов'янських мов”.</a:t>
          </a:r>
          <a:endParaRPr lang="en-US" sz="1600" kern="1200"/>
        </a:p>
      </dsp:txBody>
      <dsp:txXfrm>
        <a:off x="29700" y="1710659"/>
        <a:ext cx="5458629" cy="549000"/>
      </dsp:txXfrm>
    </dsp:sp>
    <dsp:sp modelId="{4E218A92-4177-478D-BB5A-19E041A56D4D}">
      <dsp:nvSpPr>
        <dsp:cNvPr id="0" name=""/>
        <dsp:cNvSpPr/>
      </dsp:nvSpPr>
      <dsp:spPr>
        <a:xfrm>
          <a:off x="0" y="2335439"/>
          <a:ext cx="5518029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/>
            <a:t>Вибіркові: “Мовна інтерференція”.</a:t>
          </a:r>
          <a:r>
            <a:rPr lang="ru-RU" sz="1600" b="1" kern="1200"/>
            <a:t> </a:t>
          </a:r>
          <a:r>
            <a:rPr lang="uk-UA" sz="1600" b="1" kern="1200"/>
            <a:t>​</a:t>
          </a:r>
          <a:endParaRPr lang="en-US" sz="1600" kern="1200"/>
        </a:p>
      </dsp:txBody>
      <dsp:txXfrm>
        <a:off x="29700" y="2365139"/>
        <a:ext cx="5458629" cy="549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40013" y="484479"/>
            <a:ext cx="6911974" cy="2954655"/>
          </a:xfrm>
        </p:spPr>
        <p:txBody>
          <a:bodyPr anchor="b">
            <a:normAutofit/>
          </a:bodyPr>
          <a:lstStyle>
            <a:lvl1pPr algn="ctr">
              <a:defRPr sz="5600" spc="-1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40013" y="3799133"/>
            <a:ext cx="6911974" cy="1969841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2395C5C9-164C-46B3-A87E-7660D39D3106}" type="datetime2">
              <a:rPr lang="en-US" smtClean="0"/>
              <a:t>Saturday, July 16,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97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000" y="2541600"/>
            <a:ext cx="10728325" cy="3227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4DDCFF8A-AAF8-4A12-8A91-9CA0EAF6CBB9}" type="datetime2">
              <a:rPr lang="en-US" smtClean="0"/>
              <a:t>Saturday, July 16,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725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6" cy="2879724"/>
          </a:xfrm>
        </p:spPr>
        <p:txBody>
          <a:bodyPr anchor="b"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910" y="3858924"/>
            <a:ext cx="10728326" cy="1919076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ABCC25C3-021A-4B0B-8F70-0C181FE1CF45}" type="datetime2">
              <a:rPr lang="en-US" smtClean="0"/>
              <a:t>Saturday, July 16,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747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0000" y="2541600"/>
            <a:ext cx="5003800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8400" y="2541600"/>
            <a:ext cx="5003801" cy="3234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0C23D88D-8CEC-4ED9-A53B-5596187D9A16}" type="datetime2">
              <a:rPr lang="en-US" smtClean="0"/>
              <a:t>Saturday, July 16, 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902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5" cy="673005"/>
          </a:xfrm>
        </p:spPr>
        <p:txBody>
          <a:bodyPr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00" y="1840698"/>
            <a:ext cx="5015638" cy="565796"/>
          </a:xfrm>
        </p:spPr>
        <p:txBody>
          <a:bodyPr wrap="square" anchor="b">
            <a:normAutofit/>
          </a:bodyPr>
          <a:lstStyle>
            <a:lvl1pPr marL="0" indent="0">
              <a:lnSpc>
                <a:spcPct val="120000"/>
              </a:lnSpc>
              <a:buNone/>
              <a:defRPr sz="16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0000" y="2541600"/>
            <a:ext cx="5003801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400" y="1840698"/>
            <a:ext cx="5015638" cy="565796"/>
          </a:xfrm>
        </p:spPr>
        <p:txBody>
          <a:bodyPr anchor="b">
            <a:normAutofit/>
          </a:bodyPr>
          <a:lstStyle>
            <a:lvl1pPr marL="0" indent="0">
              <a:lnSpc>
                <a:spcPct val="120000"/>
              </a:lnSpc>
              <a:buNone/>
              <a:defRPr sz="16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400" y="2541600"/>
            <a:ext cx="5003800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D2CCD382-DFDA-4722-A27A-59C21AD112F2}" type="datetime2">
              <a:rPr lang="en-US" smtClean="0"/>
              <a:t>Saturday, July 16, 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381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22F2A30D-1C09-413F-AAB1-38F366000715}" type="datetime2">
              <a:rPr lang="en-US" smtClean="0"/>
              <a:t>Saturday, July 16, 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29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6DB82B9C-D65E-4F64-95C3-B10F3B00F0D9}" type="datetime2">
              <a:rPr lang="en-US" smtClean="0"/>
              <a:t>Saturday, July 16, 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864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3107463" cy="1477328"/>
          </a:xfrm>
        </p:spPr>
        <p:txBody>
          <a:bodyPr anchor="t" anchorCtr="0">
            <a:norm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8188" y="584662"/>
            <a:ext cx="6911974" cy="518431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4800"/>
            </a:lvl1pPr>
            <a:lvl2pPr marL="914400" indent="-457200">
              <a:buFont typeface="Arial" panose="020B0604020202020204" pitchFamily="34" charset="0"/>
              <a:buChar char="•"/>
              <a:defRPr sz="2000"/>
            </a:lvl2pPr>
            <a:lvl3pPr marL="1257300" indent="-342900">
              <a:buFont typeface="Arial" panose="020B0604020202020204" pitchFamily="34" charset="0"/>
              <a:buChar char="•"/>
              <a:defRPr sz="2000"/>
            </a:lvl3pPr>
            <a:lvl4pPr marL="1714500" indent="-342900">
              <a:buFont typeface="Arial" panose="020B0604020202020204" pitchFamily="34" charset="0"/>
              <a:buChar char="•"/>
              <a:defRPr sz="2000"/>
            </a:lvl4pPr>
            <a:lvl5pPr marL="2171700" indent="-342900">
              <a:buFont typeface="Arial" panose="020B0604020202020204" pitchFamily="34" charset="0"/>
              <a:buChar char="•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000" y="2541600"/>
            <a:ext cx="3107463" cy="32318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B7F5FDCC-6AAC-4A08-B9E0-3793AB5E64C3}" type="datetime2">
              <a:rPr lang="en-US" smtClean="0"/>
              <a:t>Saturday, July 16, 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81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3095626" cy="1476000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8188" y="728664"/>
            <a:ext cx="6923812" cy="504031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000" y="2541600"/>
            <a:ext cx="3095625" cy="3232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349FE94D-439C-40F1-900E-BC07940E3988}" type="datetime2">
              <a:rPr lang="en-US" smtClean="0"/>
              <a:t>Saturday, July 16, 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056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000" y="2636838"/>
            <a:ext cx="10728325" cy="31321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5B75179A-1E2B-41AB-B400-4F1B4022FAEE}" type="datetime2">
              <a:rPr lang="en-US" smtClean="0"/>
              <a:t>Saturday, July 16,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98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40486" y="720000"/>
            <a:ext cx="1477328" cy="5048975"/>
          </a:xfrm>
        </p:spPr>
        <p:txBody>
          <a:bodyPr vert="eaVert">
            <a:normAutofit/>
          </a:bodyPr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838" y="720000"/>
            <a:ext cx="8929614" cy="5048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05681D0F-6595-4F14-8EF3-954CD87C797B}" type="datetime2">
              <a:rPr lang="en-US" smtClean="0"/>
              <a:t>Saturday, July 16,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075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9646535-AEF6-4883-A4F9-EEC1F8B4319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2" cy="1477328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00" y="2541600"/>
            <a:ext cx="10728325" cy="32273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l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8DEA2CF1-0EB2-4673-802D-3371233E4A77}" type="datetime2">
              <a:rPr lang="en-US" smtClean="0"/>
              <a:t>Saturday, July 16,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ctr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r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4217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0" r:id="rId6"/>
    <p:sldLayoutId id="2147483786" r:id="rId7"/>
    <p:sldLayoutId id="2147483787" r:id="rId8"/>
    <p:sldLayoutId id="2147483788" r:id="rId9"/>
    <p:sldLayoutId id="2147483789" r:id="rId10"/>
    <p:sldLayoutId id="214748379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t.me/general_slavic_linguistics?fbclid=IwAR2Akdd4bDNOQiKSHbrg6A-qJEYHi8lUoNSxUBDp1Xc1NWMBfvdsAdQJ2Y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9" name="Rectangle 58">
            <a:extLst>
              <a:ext uri="{FF2B5EF4-FFF2-40B4-BE49-F238E27FC236}">
                <a16:creationId xmlns:a16="http://schemas.microsoft.com/office/drawing/2014/main" xmlns="" id="{11F4D251-B7D8-402D-950A-F9D15396E9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80000" y="728663"/>
            <a:ext cx="5015638" cy="2795737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uk-UA" sz="4800" dirty="0"/>
              <a:t>"Теорія історія української мови та компаративістика"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6480000" y="3830399"/>
            <a:ext cx="5015638" cy="22989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uk-UA">
                <a:ea typeface="+mn-lt"/>
                <a:cs typeface="+mn-lt"/>
              </a:rPr>
              <a:t>Освітньо-наукова програма, магістерський рівень</a:t>
            </a:r>
            <a:endParaRPr lang="uk-UA"/>
          </a:p>
        </p:txBody>
      </p:sp>
      <p:pic>
        <p:nvPicPr>
          <p:cNvPr id="5" name="Picture 3" descr="Abstract background painted texture">
            <a:extLst>
              <a:ext uri="{FF2B5EF4-FFF2-40B4-BE49-F238E27FC236}">
                <a16:creationId xmlns:a16="http://schemas.microsoft.com/office/drawing/2014/main" xmlns="" id="{14B6E115-DB4A-4868-B8EC-35C02784F5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46" r="39248" b="-1"/>
          <a:stretch/>
        </p:blipFill>
        <p:spPr>
          <a:xfrm>
            <a:off x="1" y="10"/>
            <a:ext cx="5662934" cy="6857990"/>
          </a:xfrm>
          <a:custGeom>
            <a:avLst/>
            <a:gdLst/>
            <a:ahLst/>
            <a:cxnLst/>
            <a:rect l="l" t="t" r="r" b="b"/>
            <a:pathLst>
              <a:path w="5662934" h="6858000">
                <a:moveTo>
                  <a:pt x="0" y="0"/>
                </a:moveTo>
                <a:lnTo>
                  <a:pt x="5064602" y="0"/>
                </a:lnTo>
                <a:lnTo>
                  <a:pt x="4889880" y="279455"/>
                </a:lnTo>
                <a:cubicBezTo>
                  <a:pt x="4472355" y="1021447"/>
                  <a:pt x="4263593" y="1948936"/>
                  <a:pt x="4263593" y="3061922"/>
                </a:cubicBezTo>
                <a:cubicBezTo>
                  <a:pt x="4263593" y="3516203"/>
                  <a:pt x="4324186" y="3970483"/>
                  <a:pt x="4445372" y="4515619"/>
                </a:cubicBezTo>
                <a:cubicBezTo>
                  <a:pt x="4596855" y="5030470"/>
                  <a:pt x="4748338" y="5515036"/>
                  <a:pt x="4990710" y="5969316"/>
                </a:cubicBezTo>
                <a:cubicBezTo>
                  <a:pt x="5172489" y="6275955"/>
                  <a:pt x="5371310" y="6544265"/>
                  <a:pt x="5583977" y="6777438"/>
                </a:cubicBezTo>
                <a:lnTo>
                  <a:pt x="566293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1" name="Freeform 10">
            <a:extLst>
              <a:ext uri="{FF2B5EF4-FFF2-40B4-BE49-F238E27FC236}">
                <a16:creationId xmlns:a16="http://schemas.microsoft.com/office/drawing/2014/main" xmlns="" id="{E67870A8-BE17-461C-AD58-035AD7FA02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 rot="7291575">
            <a:off x="3479502" y="491434"/>
            <a:ext cx="2397877" cy="2244442"/>
          </a:xfrm>
          <a:custGeom>
            <a:avLst/>
            <a:gdLst>
              <a:gd name="T0" fmla="*/ 43 w 250"/>
              <a:gd name="T1" fmla="*/ 167 h 234"/>
              <a:gd name="T2" fmla="*/ 70 w 250"/>
              <a:gd name="T3" fmla="*/ 133 h 234"/>
              <a:gd name="T4" fmla="*/ 48 w 250"/>
              <a:gd name="T5" fmla="*/ 134 h 234"/>
              <a:gd name="T6" fmla="*/ 19 w 250"/>
              <a:gd name="T7" fmla="*/ 130 h 234"/>
              <a:gd name="T8" fmla="*/ 6 w 250"/>
              <a:gd name="T9" fmla="*/ 123 h 234"/>
              <a:gd name="T10" fmla="*/ 1 w 250"/>
              <a:gd name="T11" fmla="*/ 103 h 234"/>
              <a:gd name="T12" fmla="*/ 11 w 250"/>
              <a:gd name="T13" fmla="*/ 81 h 234"/>
              <a:gd name="T14" fmla="*/ 23 w 250"/>
              <a:gd name="T15" fmla="*/ 76 h 234"/>
              <a:gd name="T16" fmla="*/ 81 w 250"/>
              <a:gd name="T17" fmla="*/ 78 h 234"/>
              <a:gd name="T18" fmla="*/ 65 w 250"/>
              <a:gd name="T19" fmla="*/ 49 h 234"/>
              <a:gd name="T20" fmla="*/ 57 w 250"/>
              <a:gd name="T21" fmla="*/ 27 h 234"/>
              <a:gd name="T22" fmla="*/ 67 w 250"/>
              <a:gd name="T23" fmla="*/ 12 h 234"/>
              <a:gd name="T24" fmla="*/ 85 w 250"/>
              <a:gd name="T25" fmla="*/ 1 h 234"/>
              <a:gd name="T26" fmla="*/ 101 w 250"/>
              <a:gd name="T27" fmla="*/ 8 h 234"/>
              <a:gd name="T28" fmla="*/ 107 w 250"/>
              <a:gd name="T29" fmla="*/ 15 h 234"/>
              <a:gd name="T30" fmla="*/ 120 w 250"/>
              <a:gd name="T31" fmla="*/ 37 h 234"/>
              <a:gd name="T32" fmla="*/ 131 w 250"/>
              <a:gd name="T33" fmla="*/ 60 h 234"/>
              <a:gd name="T34" fmla="*/ 164 w 250"/>
              <a:gd name="T35" fmla="*/ 25 h 234"/>
              <a:gd name="T36" fmla="*/ 187 w 250"/>
              <a:gd name="T37" fmla="*/ 11 h 234"/>
              <a:gd name="T38" fmla="*/ 205 w 250"/>
              <a:gd name="T39" fmla="*/ 19 h 234"/>
              <a:gd name="T40" fmla="*/ 214 w 250"/>
              <a:gd name="T41" fmla="*/ 34 h 234"/>
              <a:gd name="T42" fmla="*/ 203 w 250"/>
              <a:gd name="T43" fmla="*/ 57 h 234"/>
              <a:gd name="T44" fmla="*/ 166 w 250"/>
              <a:gd name="T45" fmla="*/ 100 h 234"/>
              <a:gd name="T46" fmla="*/ 217 w 250"/>
              <a:gd name="T47" fmla="*/ 98 h 234"/>
              <a:gd name="T48" fmla="*/ 244 w 250"/>
              <a:gd name="T49" fmla="*/ 104 h 234"/>
              <a:gd name="T50" fmla="*/ 249 w 250"/>
              <a:gd name="T51" fmla="*/ 115 h 234"/>
              <a:gd name="T52" fmla="*/ 247 w 250"/>
              <a:gd name="T53" fmla="*/ 129 h 234"/>
              <a:gd name="T54" fmla="*/ 245 w 250"/>
              <a:gd name="T55" fmla="*/ 134 h 234"/>
              <a:gd name="T56" fmla="*/ 241 w 250"/>
              <a:gd name="T57" fmla="*/ 141 h 234"/>
              <a:gd name="T58" fmla="*/ 227 w 250"/>
              <a:gd name="T59" fmla="*/ 147 h 234"/>
              <a:gd name="T60" fmla="*/ 187 w 250"/>
              <a:gd name="T61" fmla="*/ 151 h 234"/>
              <a:gd name="T62" fmla="*/ 160 w 250"/>
              <a:gd name="T63" fmla="*/ 148 h 234"/>
              <a:gd name="T64" fmla="*/ 168 w 250"/>
              <a:gd name="T65" fmla="*/ 168 h 234"/>
              <a:gd name="T66" fmla="*/ 176 w 250"/>
              <a:gd name="T67" fmla="*/ 194 h 234"/>
              <a:gd name="T68" fmla="*/ 176 w 250"/>
              <a:gd name="T69" fmla="*/ 211 h 234"/>
              <a:gd name="T70" fmla="*/ 170 w 250"/>
              <a:gd name="T71" fmla="*/ 221 h 234"/>
              <a:gd name="T72" fmla="*/ 156 w 250"/>
              <a:gd name="T73" fmla="*/ 230 h 234"/>
              <a:gd name="T74" fmla="*/ 130 w 250"/>
              <a:gd name="T75" fmla="*/ 226 h 234"/>
              <a:gd name="T76" fmla="*/ 122 w 250"/>
              <a:gd name="T77" fmla="*/ 213 h 234"/>
              <a:gd name="T78" fmla="*/ 110 w 250"/>
              <a:gd name="T79" fmla="*/ 169 h 234"/>
              <a:gd name="T80" fmla="*/ 92 w 250"/>
              <a:gd name="T81" fmla="*/ 192 h 234"/>
              <a:gd name="T82" fmla="*/ 87 w 250"/>
              <a:gd name="T83" fmla="*/ 197 h 234"/>
              <a:gd name="T84" fmla="*/ 84 w 250"/>
              <a:gd name="T85" fmla="*/ 201 h 234"/>
              <a:gd name="T86" fmla="*/ 65 w 250"/>
              <a:gd name="T87" fmla="*/ 212 h 234"/>
              <a:gd name="T88" fmla="*/ 50 w 250"/>
              <a:gd name="T89" fmla="*/ 204 h 234"/>
              <a:gd name="T90" fmla="*/ 44 w 250"/>
              <a:gd name="T91" fmla="*/ 198 h 234"/>
              <a:gd name="T92" fmla="*/ 38 w 250"/>
              <a:gd name="T93" fmla="*/ 185 h 234"/>
              <a:gd name="T94" fmla="*/ 43 w 250"/>
              <a:gd name="T95" fmla="*/ 167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50" h="234">
                <a:moveTo>
                  <a:pt x="43" y="167"/>
                </a:moveTo>
                <a:cubicBezTo>
                  <a:pt x="70" y="133"/>
                  <a:pt x="70" y="133"/>
                  <a:pt x="70" y="133"/>
                </a:cubicBezTo>
                <a:cubicBezTo>
                  <a:pt x="60" y="134"/>
                  <a:pt x="61" y="134"/>
                  <a:pt x="48" y="134"/>
                </a:cubicBezTo>
                <a:cubicBezTo>
                  <a:pt x="34" y="133"/>
                  <a:pt x="24" y="132"/>
                  <a:pt x="19" y="130"/>
                </a:cubicBezTo>
                <a:cubicBezTo>
                  <a:pt x="13" y="128"/>
                  <a:pt x="9" y="126"/>
                  <a:pt x="6" y="123"/>
                </a:cubicBezTo>
                <a:cubicBezTo>
                  <a:pt x="1" y="119"/>
                  <a:pt x="0" y="112"/>
                  <a:pt x="1" y="103"/>
                </a:cubicBezTo>
                <a:cubicBezTo>
                  <a:pt x="2" y="93"/>
                  <a:pt x="6" y="86"/>
                  <a:pt x="11" y="81"/>
                </a:cubicBezTo>
                <a:cubicBezTo>
                  <a:pt x="15" y="77"/>
                  <a:pt x="18" y="76"/>
                  <a:pt x="23" y="76"/>
                </a:cubicBezTo>
                <a:cubicBezTo>
                  <a:pt x="81" y="78"/>
                  <a:pt x="81" y="78"/>
                  <a:pt x="81" y="78"/>
                </a:cubicBezTo>
                <a:cubicBezTo>
                  <a:pt x="65" y="49"/>
                  <a:pt x="65" y="49"/>
                  <a:pt x="65" y="49"/>
                </a:cubicBezTo>
                <a:cubicBezTo>
                  <a:pt x="58" y="40"/>
                  <a:pt x="56" y="33"/>
                  <a:pt x="57" y="27"/>
                </a:cubicBezTo>
                <a:cubicBezTo>
                  <a:pt x="58" y="21"/>
                  <a:pt x="62" y="16"/>
                  <a:pt x="67" y="12"/>
                </a:cubicBezTo>
                <a:cubicBezTo>
                  <a:pt x="74" y="6"/>
                  <a:pt x="80" y="2"/>
                  <a:pt x="85" y="1"/>
                </a:cubicBezTo>
                <a:cubicBezTo>
                  <a:pt x="90" y="0"/>
                  <a:pt x="95" y="2"/>
                  <a:pt x="101" y="8"/>
                </a:cubicBezTo>
                <a:cubicBezTo>
                  <a:pt x="104" y="11"/>
                  <a:pt x="106" y="13"/>
                  <a:pt x="107" y="15"/>
                </a:cubicBezTo>
                <a:cubicBezTo>
                  <a:pt x="110" y="19"/>
                  <a:pt x="112" y="20"/>
                  <a:pt x="120" y="37"/>
                </a:cubicBezTo>
                <a:cubicBezTo>
                  <a:pt x="129" y="55"/>
                  <a:pt x="128" y="51"/>
                  <a:pt x="131" y="60"/>
                </a:cubicBezTo>
                <a:cubicBezTo>
                  <a:pt x="164" y="25"/>
                  <a:pt x="164" y="25"/>
                  <a:pt x="164" y="25"/>
                </a:cubicBezTo>
                <a:cubicBezTo>
                  <a:pt x="173" y="16"/>
                  <a:pt x="180" y="11"/>
                  <a:pt x="187" y="11"/>
                </a:cubicBezTo>
                <a:cubicBezTo>
                  <a:pt x="193" y="10"/>
                  <a:pt x="200" y="13"/>
                  <a:pt x="205" y="19"/>
                </a:cubicBezTo>
                <a:cubicBezTo>
                  <a:pt x="210" y="24"/>
                  <a:pt x="213" y="29"/>
                  <a:pt x="214" y="34"/>
                </a:cubicBezTo>
                <a:cubicBezTo>
                  <a:pt x="214" y="39"/>
                  <a:pt x="211" y="47"/>
                  <a:pt x="203" y="57"/>
                </a:cubicBezTo>
                <a:cubicBezTo>
                  <a:pt x="166" y="100"/>
                  <a:pt x="166" y="100"/>
                  <a:pt x="166" y="100"/>
                </a:cubicBezTo>
                <a:cubicBezTo>
                  <a:pt x="217" y="98"/>
                  <a:pt x="217" y="98"/>
                  <a:pt x="217" y="98"/>
                </a:cubicBezTo>
                <a:cubicBezTo>
                  <a:pt x="229" y="96"/>
                  <a:pt x="238" y="98"/>
                  <a:pt x="244" y="104"/>
                </a:cubicBezTo>
                <a:cubicBezTo>
                  <a:pt x="247" y="107"/>
                  <a:pt x="249" y="111"/>
                  <a:pt x="249" y="115"/>
                </a:cubicBezTo>
                <a:cubicBezTo>
                  <a:pt x="250" y="120"/>
                  <a:pt x="249" y="124"/>
                  <a:pt x="247" y="129"/>
                </a:cubicBezTo>
                <a:cubicBezTo>
                  <a:pt x="247" y="130"/>
                  <a:pt x="246" y="132"/>
                  <a:pt x="245" y="134"/>
                </a:cubicBezTo>
                <a:cubicBezTo>
                  <a:pt x="244" y="137"/>
                  <a:pt x="243" y="140"/>
                  <a:pt x="241" y="141"/>
                </a:cubicBezTo>
                <a:cubicBezTo>
                  <a:pt x="239" y="144"/>
                  <a:pt x="234" y="146"/>
                  <a:pt x="227" y="147"/>
                </a:cubicBezTo>
                <a:cubicBezTo>
                  <a:pt x="221" y="149"/>
                  <a:pt x="207" y="150"/>
                  <a:pt x="187" y="151"/>
                </a:cubicBezTo>
                <a:cubicBezTo>
                  <a:pt x="175" y="152"/>
                  <a:pt x="161" y="148"/>
                  <a:pt x="160" y="148"/>
                </a:cubicBezTo>
                <a:cubicBezTo>
                  <a:pt x="161" y="151"/>
                  <a:pt x="165" y="161"/>
                  <a:pt x="168" y="168"/>
                </a:cubicBezTo>
                <a:cubicBezTo>
                  <a:pt x="168" y="171"/>
                  <a:pt x="173" y="181"/>
                  <a:pt x="176" y="194"/>
                </a:cubicBezTo>
                <a:cubicBezTo>
                  <a:pt x="179" y="206"/>
                  <a:pt x="176" y="203"/>
                  <a:pt x="176" y="211"/>
                </a:cubicBezTo>
                <a:cubicBezTo>
                  <a:pt x="176" y="214"/>
                  <a:pt x="174" y="217"/>
                  <a:pt x="170" y="221"/>
                </a:cubicBezTo>
                <a:cubicBezTo>
                  <a:pt x="166" y="226"/>
                  <a:pt x="161" y="228"/>
                  <a:pt x="156" y="230"/>
                </a:cubicBezTo>
                <a:cubicBezTo>
                  <a:pt x="147" y="234"/>
                  <a:pt x="137" y="233"/>
                  <a:pt x="130" y="226"/>
                </a:cubicBezTo>
                <a:cubicBezTo>
                  <a:pt x="127" y="223"/>
                  <a:pt x="125" y="219"/>
                  <a:pt x="122" y="213"/>
                </a:cubicBezTo>
                <a:cubicBezTo>
                  <a:pt x="118" y="188"/>
                  <a:pt x="117" y="189"/>
                  <a:pt x="110" y="169"/>
                </a:cubicBezTo>
                <a:cubicBezTo>
                  <a:pt x="92" y="192"/>
                  <a:pt x="92" y="192"/>
                  <a:pt x="92" y="192"/>
                </a:cubicBezTo>
                <a:cubicBezTo>
                  <a:pt x="90" y="193"/>
                  <a:pt x="88" y="195"/>
                  <a:pt x="87" y="197"/>
                </a:cubicBezTo>
                <a:cubicBezTo>
                  <a:pt x="86" y="198"/>
                  <a:pt x="85" y="200"/>
                  <a:pt x="84" y="201"/>
                </a:cubicBezTo>
                <a:cubicBezTo>
                  <a:pt x="76" y="209"/>
                  <a:pt x="70" y="212"/>
                  <a:pt x="65" y="212"/>
                </a:cubicBezTo>
                <a:cubicBezTo>
                  <a:pt x="60" y="211"/>
                  <a:pt x="55" y="209"/>
                  <a:pt x="50" y="204"/>
                </a:cubicBezTo>
                <a:cubicBezTo>
                  <a:pt x="50" y="203"/>
                  <a:pt x="48" y="202"/>
                  <a:pt x="44" y="198"/>
                </a:cubicBezTo>
                <a:cubicBezTo>
                  <a:pt x="41" y="195"/>
                  <a:pt x="39" y="191"/>
                  <a:pt x="38" y="185"/>
                </a:cubicBezTo>
                <a:cubicBezTo>
                  <a:pt x="37" y="179"/>
                  <a:pt x="39" y="173"/>
                  <a:pt x="43" y="16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0683930-8C50-4063-845B-77D41996B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Особливості ОНП</a:t>
            </a:r>
          </a:p>
        </p:txBody>
      </p:sp>
      <p:pic>
        <p:nvPicPr>
          <p:cNvPr id="5" name="Рисунок 5" descr="Woman signing contract">
            <a:extLst>
              <a:ext uri="{FF2B5EF4-FFF2-40B4-BE49-F238E27FC236}">
                <a16:creationId xmlns:a16="http://schemas.microsoft.com/office/drawing/2014/main" xmlns="" id="{12349EE9-A0ED-493E-A50A-69CB2FFC2D6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4226" r="4226"/>
          <a:stretch/>
        </p:blipFill>
        <p:spPr/>
      </p:pic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75318FB0-F2CD-40B2-BD91-92BE6EC735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0000" y="2095902"/>
            <a:ext cx="3095625" cy="3232800"/>
          </a:xfrm>
        </p:spPr>
        <p:txBody>
          <a:bodyPr vert="horz" lIns="0" tIns="0" rIns="0" bIns="0" rtlCol="0" anchor="t">
            <a:normAutofit fontScale="85000" lnSpcReduction="10000"/>
          </a:bodyPr>
          <a:lstStyle/>
          <a:p>
            <a:pPr lvl="1" algn="just"/>
            <a:r>
              <a:rPr lang="ru-RU" sz="3200" b="1" i="1" u="sng" dirty="0">
                <a:solidFill>
                  <a:srgbClr val="FFFFFF"/>
                </a:solidFill>
                <a:latin typeface="Times New Roman"/>
                <a:cs typeface="Times New Roman"/>
              </a:rPr>
              <a:t>Є</a:t>
            </a:r>
            <a:r>
              <a:rPr lang="uk-UA" sz="3200" b="1" i="1" u="sng" dirty="0">
                <a:solidFill>
                  <a:srgbClr val="FFFFFF"/>
                </a:solidFill>
                <a:latin typeface="Times New Roman"/>
                <a:cs typeface="Times New Roman"/>
              </a:rPr>
              <a:t>дина в Україні магістерська програма </a:t>
            </a:r>
            <a:endParaRPr lang="ru-RU" sz="3200" b="1" i="1" u="sng" dirty="0">
              <a:solidFill>
                <a:srgbClr val="FFFFFF"/>
              </a:solidFill>
              <a:latin typeface="Times New Roman"/>
              <a:cs typeface="Times New Roman"/>
            </a:endParaRPr>
          </a:p>
          <a:p>
            <a:pPr lvl="1" algn="just"/>
            <a:r>
              <a:rPr lang="uk-UA" sz="3200" b="1" i="1" u="sng" dirty="0">
                <a:solidFill>
                  <a:srgbClr val="FFFFFF"/>
                </a:solidFill>
                <a:latin typeface="Times New Roman"/>
                <a:cs typeface="Times New Roman"/>
              </a:rPr>
              <a:t>з компаративної лінгвістики</a:t>
            </a:r>
            <a:endParaRPr lang="uk-UA" sz="260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xmlns="" id="{B2B4141F-8C46-49F2-859B-8CF7184D3E05}"/>
              </a:ext>
            </a:extLst>
          </p:cNvPr>
          <p:cNvGraphicFramePr/>
          <p:nvPr/>
        </p:nvGraphicFramePr>
        <p:xfrm>
          <a:off x="4825042" y="1101307"/>
          <a:ext cx="5518029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73744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66936E-D706-48A8-B280-DA0D2A7A2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Особливості </a:t>
            </a:r>
            <a:r>
              <a:rPr lang="uk-UA" err="1"/>
              <a:t>освітньо</a:t>
            </a:r>
            <a:r>
              <a:rPr lang="uk-UA" dirty="0"/>
              <a:t>-наукової програми "Теорія, історія української мови та </a:t>
            </a:r>
            <a:r>
              <a:rPr lang="uk-UA"/>
              <a:t>компаративістика</a:t>
            </a:r>
            <a:r>
              <a:rPr lang="uk-UA" dirty="0"/>
              <a:t>"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31762D6F-98A1-4C79-AA68-DE007EE5DA8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0" tIns="0" rIns="0" bIns="0" rtlCol="0" anchor="t">
            <a:normAutofit fontScale="85000" lnSpcReduction="10000"/>
          </a:bodyPr>
          <a:lstStyle/>
          <a:p>
            <a:r>
              <a:rPr lang="uk-UA" dirty="0">
                <a:solidFill>
                  <a:srgbClr val="FFFFFF"/>
                </a:solidFill>
              </a:rPr>
              <a:t>Нормативні дисципліни:</a:t>
            </a:r>
            <a:endParaRPr lang="uk-UA" dirty="0">
              <a:solidFill>
                <a:srgbClr val="FFFFFF">
                  <a:alpha val="58000"/>
                </a:srgbClr>
              </a:solidFill>
            </a:endParaRPr>
          </a:p>
          <a:p>
            <a:r>
              <a:rPr lang="uk-UA" dirty="0">
                <a:solidFill>
                  <a:srgbClr val="FFFFFF"/>
                </a:solidFill>
                <a:latin typeface="Times New Roman"/>
                <a:cs typeface="Times New Roman"/>
              </a:rPr>
              <a:t>Іспанська мова (10 кредитів </a:t>
            </a:r>
            <a:r>
              <a:rPr lang="en-US" dirty="0">
                <a:solidFill>
                  <a:srgbClr val="FFFFFF"/>
                </a:solidFill>
                <a:latin typeface="Times New Roman"/>
                <a:cs typeface="Times New Roman"/>
              </a:rPr>
              <a:t>ECTS</a:t>
            </a:r>
            <a:r>
              <a:rPr lang="uk-UA" dirty="0">
                <a:solidFill>
                  <a:srgbClr val="FFFFFF"/>
                </a:solidFill>
                <a:latin typeface="Times New Roman"/>
                <a:cs typeface="Times New Roman"/>
              </a:rPr>
              <a:t>)</a:t>
            </a:r>
            <a:endParaRPr lang="uk-UA" dirty="0">
              <a:solidFill>
                <a:srgbClr val="FFFFFF"/>
              </a:solidFill>
            </a:endParaRPr>
          </a:p>
          <a:p>
            <a:r>
              <a:rPr lang="uk-UA" dirty="0">
                <a:solidFill>
                  <a:srgbClr val="FFFFFF"/>
                </a:solidFill>
                <a:latin typeface="Times New Roman"/>
                <a:cs typeface="Times New Roman"/>
              </a:rPr>
              <a:t>Болгарська мова (4 кредити </a:t>
            </a:r>
            <a:r>
              <a:rPr lang="en-US" dirty="0">
                <a:solidFill>
                  <a:srgbClr val="FFFFFF"/>
                </a:solidFill>
                <a:latin typeface="Times New Roman"/>
                <a:cs typeface="Times New Roman"/>
              </a:rPr>
              <a:t>ECTS</a:t>
            </a:r>
            <a:r>
              <a:rPr lang="uk-UA" dirty="0">
                <a:solidFill>
                  <a:srgbClr val="FFFFFF"/>
                </a:solidFill>
                <a:latin typeface="Times New Roman"/>
                <a:cs typeface="Times New Roman"/>
              </a:rPr>
              <a:t>)</a:t>
            </a:r>
          </a:p>
          <a:p>
            <a:endParaRPr lang="uk-UA" dirty="0">
              <a:latin typeface="Times New Roman"/>
              <a:cs typeface="Times New Roman"/>
            </a:endParaRPr>
          </a:p>
          <a:p>
            <a:endParaRPr lang="uk-UA" dirty="0">
              <a:solidFill>
                <a:srgbClr val="FFFFFF">
                  <a:alpha val="58000"/>
                </a:srgbClr>
              </a:solidFill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28294F78-5FF4-41CB-88D2-AB8F34BDBFF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0" tIns="0" rIns="0" bIns="0" rtlCol="0" anchor="t">
            <a:normAutofit fontScale="85000" lnSpcReduction="10000"/>
          </a:bodyPr>
          <a:lstStyle/>
          <a:p>
            <a:r>
              <a:rPr lang="uk-UA" sz="2400" dirty="0">
                <a:solidFill>
                  <a:srgbClr val="FFFFFF"/>
                </a:solidFill>
                <a:latin typeface="Times New Roman"/>
                <a:cs typeface="Times New Roman"/>
              </a:rPr>
              <a:t>Дисципліни професійної та практичної підготовки:</a:t>
            </a:r>
          </a:p>
          <a:p>
            <a:r>
              <a:rPr lang="uk-UA" sz="2400" dirty="0">
                <a:solidFill>
                  <a:srgbClr val="FFFFFF"/>
                </a:solidFill>
                <a:latin typeface="Times New Roman"/>
                <a:cs typeface="Times New Roman"/>
              </a:rPr>
              <a:t>Іспанська мова 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(6</a:t>
            </a:r>
            <a:r>
              <a:rPr lang="uk-UA" sz="2400" dirty="0">
                <a:solidFill>
                  <a:srgbClr val="FFFFFF"/>
                </a:solidFill>
                <a:latin typeface="Times New Roman"/>
                <a:cs typeface="Times New Roman"/>
              </a:rPr>
              <a:t> кредитів 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ECTS)</a:t>
            </a:r>
          </a:p>
          <a:p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Викладатимуться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 </a:t>
            </a:r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англійською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мовою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:</a:t>
            </a:r>
          </a:p>
          <a:p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Мова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 і </a:t>
            </a:r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мовознавство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, </a:t>
            </a:r>
          </a:p>
          <a:p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Лінгвістика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дискурсу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та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 PR-</a:t>
            </a:r>
            <a:r>
              <a:rPr lang="uk-UA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маніпуляційний</a:t>
            </a:r>
            <a:r>
              <a:rPr lang="uk-UA" sz="2400" dirty="0">
                <a:solidFill>
                  <a:srgbClr val="FFFFFF"/>
                </a:solidFill>
                <a:latin typeface="Times New Roman"/>
                <a:cs typeface="Times New Roman"/>
              </a:rPr>
              <a:t> вплив: спецсемінар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, </a:t>
            </a:r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Переклад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наукових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текстів</a:t>
            </a:r>
            <a:r>
              <a:rPr lang="en-US" sz="2400" dirty="0">
                <a:solidFill>
                  <a:srgbClr val="FFFFFF"/>
                </a:solidFill>
                <a:latin typeface="Times New Roman"/>
                <a:cs typeface="Times New Roman"/>
              </a:rPr>
              <a:t>: </a:t>
            </a:r>
            <a:r>
              <a:rPr lang="en-US" sz="2400" dirty="0" err="1">
                <a:solidFill>
                  <a:srgbClr val="FFFFFF"/>
                </a:solidFill>
                <a:latin typeface="Times New Roman"/>
                <a:cs typeface="Times New Roman"/>
              </a:rPr>
              <a:t>спецсемінар</a:t>
            </a:r>
          </a:p>
          <a:p>
            <a:endParaRPr lang="en-US" sz="2400" dirty="0">
              <a:latin typeface="Times New Roman"/>
              <a:cs typeface="Times New Roman"/>
            </a:endParaRPr>
          </a:p>
          <a:p>
            <a:endParaRPr lang="en-US" sz="2400" dirty="0">
              <a:solidFill>
                <a:srgbClr val="FFFFFF">
                  <a:alpha val="58000"/>
                </a:srgbClr>
              </a:solidFill>
              <a:latin typeface="Times New Roman"/>
              <a:cs typeface="Times New Roman"/>
            </a:endParaRPr>
          </a:p>
          <a:p>
            <a:endParaRPr lang="en-US" dirty="0">
              <a:solidFill>
                <a:srgbClr val="FFFFFF">
                  <a:alpha val="58000"/>
                </a:srgbClr>
              </a:solidFill>
              <a:latin typeface="Times New Roman"/>
              <a:cs typeface="Times New Roman"/>
            </a:endParaRPr>
          </a:p>
          <a:p>
            <a:endParaRPr lang="uk-UA" dirty="0">
              <a:solidFill>
                <a:srgbClr val="FFFFFF">
                  <a:alpha val="58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893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CD5163EE-A195-4FE2-B927-55D0FD286D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DA26014B-3EE4-4A2B-BDB9-FBEA6F80C74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199C8E-FA0B-4E8D-8AAF-C9091C767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489439"/>
            <a:ext cx="5003800" cy="3481704"/>
          </a:xfrm>
        </p:spPr>
        <p:txBody>
          <a:bodyPr anchor="ctr">
            <a:normAutofit/>
          </a:bodyPr>
          <a:lstStyle/>
          <a:p>
            <a:pPr algn="ctr"/>
            <a:r>
              <a:rPr lang="uk-UA" sz="5600"/>
              <a:t>Нормативні дисципліни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1D21BEF2-67E7-4911-BD5A-82F7D891AD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111553" y="606269"/>
            <a:ext cx="2088038" cy="719230"/>
            <a:chOff x="4532666" y="505937"/>
            <a:chExt cx="2981730" cy="1027064"/>
          </a:xfrm>
        </p:grpSpPr>
        <p:sp>
          <p:nvSpPr>
            <p:cNvPr id="16" name="Freeform 78">
              <a:extLst>
                <a:ext uri="{FF2B5EF4-FFF2-40B4-BE49-F238E27FC236}">
                  <a16:creationId xmlns:a16="http://schemas.microsoft.com/office/drawing/2014/main" xmlns="" id="{DB71B667-A388-491C-8B28-77CC5546E8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4532666" y="754398"/>
              <a:ext cx="694205" cy="713383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7" name="Freeform 79">
              <a:extLst>
                <a:ext uri="{FF2B5EF4-FFF2-40B4-BE49-F238E27FC236}">
                  <a16:creationId xmlns:a16="http://schemas.microsoft.com/office/drawing/2014/main" xmlns="" id="{A4C247D3-09C9-40AC-A235-65D0E875782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5791465" y="505937"/>
              <a:ext cx="587404" cy="943792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8" name="Freeform 85">
              <a:extLst>
                <a:ext uri="{FF2B5EF4-FFF2-40B4-BE49-F238E27FC236}">
                  <a16:creationId xmlns:a16="http://schemas.microsoft.com/office/drawing/2014/main" xmlns="" id="{1E271542-73D8-45EF-B446-3D6D1EF8F7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7087193" y="757585"/>
              <a:ext cx="427203" cy="775416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9372D784-2C49-426C-8CDD-9DEACF8516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163312" y="5549194"/>
            <a:ext cx="2117174" cy="588806"/>
            <a:chOff x="4549904" y="5078157"/>
            <a:chExt cx="3023338" cy="840818"/>
          </a:xfrm>
        </p:grpSpPr>
        <p:sp>
          <p:nvSpPr>
            <p:cNvPr id="21" name="Freeform 80">
              <a:extLst>
                <a:ext uri="{FF2B5EF4-FFF2-40B4-BE49-F238E27FC236}">
                  <a16:creationId xmlns:a16="http://schemas.microsoft.com/office/drawing/2014/main" xmlns="" id="{580EF066-2455-43F9-BCBB-72BC07C79B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5690691" y="5352589"/>
              <a:ext cx="749228" cy="383544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2" name="Freeform 84">
              <a:extLst>
                <a:ext uri="{FF2B5EF4-FFF2-40B4-BE49-F238E27FC236}">
                  <a16:creationId xmlns:a16="http://schemas.microsoft.com/office/drawing/2014/main" xmlns="" id="{1BD934EC-DDB8-49EE-9CF0-A69A65D8CCC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274527">
              <a:off x="6910134" y="5062687"/>
              <a:ext cx="647637" cy="678578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3" name="Freeform 87">
              <a:extLst>
                <a:ext uri="{FF2B5EF4-FFF2-40B4-BE49-F238E27FC236}">
                  <a16:creationId xmlns:a16="http://schemas.microsoft.com/office/drawing/2014/main" xmlns="" id="{F9DBCFB1-612D-42CA-B73A-49A0340C9E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4430858">
              <a:off x="4571743" y="5071596"/>
              <a:ext cx="626472" cy="670149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xmlns="" id="{DA580597-9796-49CC-B44C-8A1BDF5319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40238" y="0"/>
            <a:ext cx="5751762" cy="6858000"/>
          </a:xfrm>
          <a:custGeom>
            <a:avLst/>
            <a:gdLst>
              <a:gd name="connsiteX0" fmla="*/ 27230 w 5751762"/>
              <a:gd name="connsiteY0" fmla="*/ 0 h 6858000"/>
              <a:gd name="connsiteX1" fmla="*/ 5751762 w 5751762"/>
              <a:gd name="connsiteY1" fmla="*/ 0 h 6858000"/>
              <a:gd name="connsiteX2" fmla="*/ 5751762 w 5751762"/>
              <a:gd name="connsiteY2" fmla="*/ 6858000 h 6858000"/>
              <a:gd name="connsiteX3" fmla="*/ 41303 w 5751762"/>
              <a:gd name="connsiteY3" fmla="*/ 6858000 h 6858000"/>
              <a:gd name="connsiteX4" fmla="*/ 41303 w 5751762"/>
              <a:gd name="connsiteY4" fmla="*/ 6822879 h 6858000"/>
              <a:gd name="connsiteX5" fmla="*/ 41303 w 5751762"/>
              <a:gd name="connsiteY5" fmla="*/ 6667752 h 6858000"/>
              <a:gd name="connsiteX6" fmla="*/ 0 w 5751762"/>
              <a:gd name="connsiteY6" fmla="*/ 3813425 h 6858000"/>
              <a:gd name="connsiteX7" fmla="*/ 41303 w 5751762"/>
              <a:gd name="connsiteY7" fmla="*/ 2572413 h 6858000"/>
              <a:gd name="connsiteX8" fmla="*/ 41303 w 5751762"/>
              <a:gd name="connsiteY8" fmla="*/ 1496869 h 6858000"/>
              <a:gd name="connsiteX9" fmla="*/ 41303 w 5751762"/>
              <a:gd name="connsiteY9" fmla="*/ 1083199 h 6858000"/>
              <a:gd name="connsiteX10" fmla="*/ 0 w 5751762"/>
              <a:gd name="connsiteY10" fmla="*/ 545427 h 6858000"/>
              <a:gd name="connsiteX11" fmla="*/ 22154 w 5751762"/>
              <a:gd name="connsiteY11" fmla="*/ 10166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751762" h="6858000">
                <a:moveTo>
                  <a:pt x="27230" y="0"/>
                </a:moveTo>
                <a:lnTo>
                  <a:pt x="5751762" y="0"/>
                </a:lnTo>
                <a:lnTo>
                  <a:pt x="5751762" y="6858000"/>
                </a:lnTo>
                <a:lnTo>
                  <a:pt x="41303" y="6858000"/>
                </a:lnTo>
                <a:lnTo>
                  <a:pt x="41303" y="6822879"/>
                </a:lnTo>
                <a:cubicBezTo>
                  <a:pt x="41303" y="6760828"/>
                  <a:pt x="41303" y="6709119"/>
                  <a:pt x="41303" y="6667752"/>
                </a:cubicBezTo>
                <a:cubicBezTo>
                  <a:pt x="41303" y="6667752"/>
                  <a:pt x="41303" y="6667752"/>
                  <a:pt x="0" y="3813425"/>
                </a:cubicBezTo>
                <a:cubicBezTo>
                  <a:pt x="0" y="3813425"/>
                  <a:pt x="0" y="3813425"/>
                  <a:pt x="41303" y="2572413"/>
                </a:cubicBezTo>
                <a:cubicBezTo>
                  <a:pt x="41303" y="2572413"/>
                  <a:pt x="41303" y="2572413"/>
                  <a:pt x="41303" y="1496869"/>
                </a:cubicBezTo>
                <a:cubicBezTo>
                  <a:pt x="41303" y="1455502"/>
                  <a:pt x="41303" y="1290034"/>
                  <a:pt x="41303" y="1083199"/>
                </a:cubicBezTo>
                <a:cubicBezTo>
                  <a:pt x="41303" y="876364"/>
                  <a:pt x="0" y="710895"/>
                  <a:pt x="0" y="545427"/>
                </a:cubicBezTo>
                <a:cubicBezTo>
                  <a:pt x="0" y="545427"/>
                  <a:pt x="0" y="545427"/>
                  <a:pt x="22154" y="101661"/>
                </a:cubicBez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3914D5-A674-4546-AE60-FAE7F86E6E36}"/>
              </a:ext>
            </a:extLst>
          </p:cNvPr>
          <p:cNvSpPr txBox="1"/>
          <p:nvPr/>
        </p:nvSpPr>
        <p:spPr>
          <a:xfrm>
            <a:off x="3602966" y="856891"/>
            <a:ext cx="6596332" cy="33741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graphicFrame>
        <p:nvGraphicFramePr>
          <p:cNvPr id="5" name="Місце для вмісту 4">
            <a:extLst>
              <a:ext uri="{FF2B5EF4-FFF2-40B4-BE49-F238E27FC236}">
                <a16:creationId xmlns:a16="http://schemas.microsoft.com/office/drawing/2014/main" xmlns="" id="{B8346FE7-851C-4271-93A1-461037E9FE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6110070"/>
              </p:ext>
            </p:extLst>
          </p:nvPr>
        </p:nvGraphicFramePr>
        <p:xfrm>
          <a:off x="7236330" y="724332"/>
          <a:ext cx="4121473" cy="5409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1473">
                  <a:extLst>
                    <a:ext uri="{9D8B030D-6E8A-4147-A177-3AD203B41FA5}">
                      <a16:colId xmlns:a16="http://schemas.microsoft.com/office/drawing/2014/main" xmlns="" val="4024187966"/>
                    </a:ext>
                  </a:extLst>
                </a:gridCol>
              </a:tblGrid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Англійська мова 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3784016634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Лексико-семантична система української мови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324294786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Методологія наукових досліджень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3320470922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Актуальні питання сучасної лінгвістики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2083654740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Комп'ютерна лінгвістика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3232485447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Зіставне мовознавство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1201433735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Порівняльно-історична граматика слов'янських мов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2938262359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Лінгвістичний аналіз тексту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1954932642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Етно- і глотогенез українців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2615418010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Проміжні рівні мовної системи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1956508496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Основи етнолінгвістики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3754987216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Науково-дослідний семінар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733314030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Слов'янська мова (болгарська)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404339197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pPr algn="l"/>
                      <a:r>
                        <a:rPr lang="uk-UA" sz="1300">
                          <a:effectLst/>
                        </a:rPr>
                        <a:t>Друга іноземна мова-1 (іспанська)</a:t>
                      </a:r>
                      <a:endParaRPr lang="uk-UA" sz="2100">
                        <a:effectLst/>
                      </a:endParaRPr>
                    </a:p>
                  </a:txBody>
                  <a:tcPr marL="76317" marR="76317" marT="76317" marB="76317" anchor="b"/>
                </a:tc>
                <a:extLst>
                  <a:ext uri="{0D108BD9-81ED-4DB2-BD59-A6C34878D82A}">
                    <a16:rowId xmlns:a16="http://schemas.microsoft.com/office/drawing/2014/main" xmlns="" val="9823842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8120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CD5163EE-A195-4FE2-B927-55D0FD286D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DA26014B-3EE4-4A2B-BDB9-FBEA6F80C74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8FF3538-64FA-400E-A4F6-E1E196887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489439"/>
            <a:ext cx="5003800" cy="3481704"/>
          </a:xfrm>
        </p:spPr>
        <p:txBody>
          <a:bodyPr anchor="ctr">
            <a:normAutofit/>
          </a:bodyPr>
          <a:lstStyle/>
          <a:p>
            <a:pPr algn="ctr"/>
            <a:r>
              <a:rPr lang="uk-UA" sz="5200" b="1" i="1">
                <a:ea typeface="+mj-lt"/>
                <a:cs typeface="+mj-lt"/>
              </a:rPr>
              <a:t>Дисципліни професійної та практичної підготовки</a:t>
            </a:r>
            <a:endParaRPr lang="uk-UA" sz="5200"/>
          </a:p>
          <a:p>
            <a:pPr algn="ctr"/>
            <a:endParaRPr lang="uk-UA" sz="520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1D21BEF2-67E7-4911-BD5A-82F7D891AD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111553" y="606269"/>
            <a:ext cx="2088038" cy="719230"/>
            <a:chOff x="4532666" y="505937"/>
            <a:chExt cx="2981730" cy="1027064"/>
          </a:xfrm>
        </p:grpSpPr>
        <p:sp>
          <p:nvSpPr>
            <p:cNvPr id="16" name="Freeform 78">
              <a:extLst>
                <a:ext uri="{FF2B5EF4-FFF2-40B4-BE49-F238E27FC236}">
                  <a16:creationId xmlns:a16="http://schemas.microsoft.com/office/drawing/2014/main" xmlns="" id="{DB71B667-A388-491C-8B28-77CC5546E8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4532666" y="754398"/>
              <a:ext cx="694205" cy="713383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7" name="Freeform 79">
              <a:extLst>
                <a:ext uri="{FF2B5EF4-FFF2-40B4-BE49-F238E27FC236}">
                  <a16:creationId xmlns:a16="http://schemas.microsoft.com/office/drawing/2014/main" xmlns="" id="{A4C247D3-09C9-40AC-A235-65D0E875782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5791465" y="505937"/>
              <a:ext cx="587404" cy="943792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8" name="Freeform 85">
              <a:extLst>
                <a:ext uri="{FF2B5EF4-FFF2-40B4-BE49-F238E27FC236}">
                  <a16:creationId xmlns:a16="http://schemas.microsoft.com/office/drawing/2014/main" xmlns="" id="{1E271542-73D8-45EF-B446-3D6D1EF8F7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7087193" y="757585"/>
              <a:ext cx="427203" cy="775416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9372D784-2C49-426C-8CDD-9DEACF8516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163312" y="5549194"/>
            <a:ext cx="2117174" cy="588806"/>
            <a:chOff x="4549904" y="5078157"/>
            <a:chExt cx="3023338" cy="840818"/>
          </a:xfrm>
        </p:grpSpPr>
        <p:sp>
          <p:nvSpPr>
            <p:cNvPr id="21" name="Freeform 80">
              <a:extLst>
                <a:ext uri="{FF2B5EF4-FFF2-40B4-BE49-F238E27FC236}">
                  <a16:creationId xmlns:a16="http://schemas.microsoft.com/office/drawing/2014/main" xmlns="" id="{580EF066-2455-43F9-BCBB-72BC07C79B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5690691" y="5352589"/>
              <a:ext cx="749228" cy="383544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2" name="Freeform 84">
              <a:extLst>
                <a:ext uri="{FF2B5EF4-FFF2-40B4-BE49-F238E27FC236}">
                  <a16:creationId xmlns:a16="http://schemas.microsoft.com/office/drawing/2014/main" xmlns="" id="{1BD934EC-DDB8-49EE-9CF0-A69A65D8CCC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274527">
              <a:off x="6910134" y="5062687"/>
              <a:ext cx="647637" cy="678578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3" name="Freeform 87">
              <a:extLst>
                <a:ext uri="{FF2B5EF4-FFF2-40B4-BE49-F238E27FC236}">
                  <a16:creationId xmlns:a16="http://schemas.microsoft.com/office/drawing/2014/main" xmlns="" id="{F9DBCFB1-612D-42CA-B73A-49A0340C9E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4430858">
              <a:off x="4571743" y="5071596"/>
              <a:ext cx="626472" cy="670149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xmlns="" id="{DA580597-9796-49CC-B44C-8A1BDF5319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40238" y="0"/>
            <a:ext cx="5751762" cy="6858000"/>
          </a:xfrm>
          <a:custGeom>
            <a:avLst/>
            <a:gdLst>
              <a:gd name="connsiteX0" fmla="*/ 27230 w 5751762"/>
              <a:gd name="connsiteY0" fmla="*/ 0 h 6858000"/>
              <a:gd name="connsiteX1" fmla="*/ 5751762 w 5751762"/>
              <a:gd name="connsiteY1" fmla="*/ 0 h 6858000"/>
              <a:gd name="connsiteX2" fmla="*/ 5751762 w 5751762"/>
              <a:gd name="connsiteY2" fmla="*/ 6858000 h 6858000"/>
              <a:gd name="connsiteX3" fmla="*/ 41303 w 5751762"/>
              <a:gd name="connsiteY3" fmla="*/ 6858000 h 6858000"/>
              <a:gd name="connsiteX4" fmla="*/ 41303 w 5751762"/>
              <a:gd name="connsiteY4" fmla="*/ 6822879 h 6858000"/>
              <a:gd name="connsiteX5" fmla="*/ 41303 w 5751762"/>
              <a:gd name="connsiteY5" fmla="*/ 6667752 h 6858000"/>
              <a:gd name="connsiteX6" fmla="*/ 0 w 5751762"/>
              <a:gd name="connsiteY6" fmla="*/ 3813425 h 6858000"/>
              <a:gd name="connsiteX7" fmla="*/ 41303 w 5751762"/>
              <a:gd name="connsiteY7" fmla="*/ 2572413 h 6858000"/>
              <a:gd name="connsiteX8" fmla="*/ 41303 w 5751762"/>
              <a:gd name="connsiteY8" fmla="*/ 1496869 h 6858000"/>
              <a:gd name="connsiteX9" fmla="*/ 41303 w 5751762"/>
              <a:gd name="connsiteY9" fmla="*/ 1083199 h 6858000"/>
              <a:gd name="connsiteX10" fmla="*/ 0 w 5751762"/>
              <a:gd name="connsiteY10" fmla="*/ 545427 h 6858000"/>
              <a:gd name="connsiteX11" fmla="*/ 22154 w 5751762"/>
              <a:gd name="connsiteY11" fmla="*/ 10166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751762" h="6858000">
                <a:moveTo>
                  <a:pt x="27230" y="0"/>
                </a:moveTo>
                <a:lnTo>
                  <a:pt x="5751762" y="0"/>
                </a:lnTo>
                <a:lnTo>
                  <a:pt x="5751762" y="6858000"/>
                </a:lnTo>
                <a:lnTo>
                  <a:pt x="41303" y="6858000"/>
                </a:lnTo>
                <a:lnTo>
                  <a:pt x="41303" y="6822879"/>
                </a:lnTo>
                <a:cubicBezTo>
                  <a:pt x="41303" y="6760828"/>
                  <a:pt x="41303" y="6709119"/>
                  <a:pt x="41303" y="6667752"/>
                </a:cubicBezTo>
                <a:cubicBezTo>
                  <a:pt x="41303" y="6667752"/>
                  <a:pt x="41303" y="6667752"/>
                  <a:pt x="0" y="3813425"/>
                </a:cubicBezTo>
                <a:cubicBezTo>
                  <a:pt x="0" y="3813425"/>
                  <a:pt x="0" y="3813425"/>
                  <a:pt x="41303" y="2572413"/>
                </a:cubicBezTo>
                <a:cubicBezTo>
                  <a:pt x="41303" y="2572413"/>
                  <a:pt x="41303" y="2572413"/>
                  <a:pt x="41303" y="1496869"/>
                </a:cubicBezTo>
                <a:cubicBezTo>
                  <a:pt x="41303" y="1455502"/>
                  <a:pt x="41303" y="1290034"/>
                  <a:pt x="41303" y="1083199"/>
                </a:cubicBezTo>
                <a:cubicBezTo>
                  <a:pt x="41303" y="876364"/>
                  <a:pt x="0" y="710895"/>
                  <a:pt x="0" y="545427"/>
                </a:cubicBezTo>
                <a:cubicBezTo>
                  <a:pt x="0" y="545427"/>
                  <a:pt x="0" y="545427"/>
                  <a:pt x="22154" y="101661"/>
                </a:cubicBez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3578A7D-757C-4BC2-B84A-A9BDFDD2ADB5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graphicFrame>
        <p:nvGraphicFramePr>
          <p:cNvPr id="5" name="Місце для вмісту 4">
            <a:extLst>
              <a:ext uri="{FF2B5EF4-FFF2-40B4-BE49-F238E27FC236}">
                <a16:creationId xmlns:a16="http://schemas.microsoft.com/office/drawing/2014/main" xmlns="" id="{6EA6F8CF-630D-42D3-8AC0-525541F35D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4611115"/>
              </p:ext>
            </p:extLst>
          </p:nvPr>
        </p:nvGraphicFramePr>
        <p:xfrm>
          <a:off x="7150094" y="1087463"/>
          <a:ext cx="4293944" cy="46830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3944">
                  <a:extLst>
                    <a:ext uri="{9D8B030D-6E8A-4147-A177-3AD203B41FA5}">
                      <a16:colId xmlns:a16="http://schemas.microsoft.com/office/drawing/2014/main" xmlns="" val="3609855556"/>
                    </a:ext>
                  </a:extLst>
                </a:gridCol>
              </a:tblGrid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Цифрові технології у лінгвістичних дослідженнях 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378707057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Комунікативна лінгвістика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1767928449"/>
                  </a:ext>
                </a:extLst>
              </a:tr>
              <a:tr h="36237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Лінгвістика дискурсу та </a:t>
                      </a:r>
                      <a:r>
                        <a:rPr lang="af-ZA" sz="1100">
                          <a:effectLst/>
                        </a:rPr>
                        <a:t>PR-</a:t>
                      </a:r>
                      <a:r>
                        <a:rPr lang="uk-UA" sz="1100">
                          <a:effectLst/>
                        </a:rPr>
                        <a:t>маніпуляційний вплив</a:t>
                      </a:r>
                      <a:r>
                        <a:rPr lang="uk-UA" sz="1300">
                          <a:effectLst/>
                        </a:rPr>
                        <a:t>: </a:t>
                      </a:r>
                      <a:r>
                        <a:rPr lang="uk-UA" sz="1100">
                          <a:effectLst/>
                        </a:rPr>
                        <a:t>спецсемінар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2809465344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Мова і мовознавство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1986985804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Психолінгвістика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2268730056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Мовна інтерференція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4009413057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Теорія та практика аргументації: спецсемінар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3789845077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Переклад наукових текстів: спецсемінар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3943925632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Історія української літературної мови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674691274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Загальна фонетика і фонологія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1443846250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Морфологічні категорії української мови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2385536890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Проблемні питання синтаксису української мови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1366085237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Соціолінгвістика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3346895006"/>
                  </a:ext>
                </a:extLst>
              </a:tr>
              <a:tr h="332362">
                <a:tc>
                  <a:txBody>
                    <a:bodyPr/>
                    <a:lstStyle/>
                    <a:p>
                      <a:pPr algn="l"/>
                      <a:r>
                        <a:rPr lang="uk-UA" sz="1100">
                          <a:effectLst/>
                        </a:rPr>
                        <a:t>Друга іноземна мова-2 (іспанська)</a:t>
                      </a:r>
                      <a:endParaRPr lang="uk-UA" sz="1800">
                        <a:effectLst/>
                      </a:endParaRPr>
                    </a:p>
                  </a:txBody>
                  <a:tcPr marL="65647" marR="65647" marT="65647" marB="65647"/>
                </a:tc>
                <a:extLst>
                  <a:ext uri="{0D108BD9-81ED-4DB2-BD59-A6C34878D82A}">
                    <a16:rowId xmlns:a16="http://schemas.microsoft.com/office/drawing/2014/main" xmlns="" val="35295377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3911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xmlns="" id="{CD5163EE-A195-4FE2-B927-55D0FD286D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DA26014B-3EE4-4A2B-BDB9-FBEA6F80C74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8E3D3B6-5DDE-4792-81D5-C2F2A6EA2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489439"/>
            <a:ext cx="5003800" cy="3481704"/>
          </a:xfrm>
        </p:spPr>
        <p:txBody>
          <a:bodyPr anchor="ctr">
            <a:normAutofit/>
          </a:bodyPr>
          <a:lstStyle/>
          <a:p>
            <a:pPr algn="ctr"/>
            <a:r>
              <a:rPr lang="uk-UA" sz="5600" b="1" i="1">
                <a:ea typeface="+mj-lt"/>
                <a:cs typeface="+mj-lt"/>
              </a:rPr>
              <a:t>Дисципліни вільного вибору студента</a:t>
            </a:r>
            <a:endParaRPr lang="uk-UA" sz="5600"/>
          </a:p>
          <a:p>
            <a:pPr algn="ctr"/>
            <a:endParaRPr lang="uk-UA" sz="560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1D21BEF2-67E7-4911-BD5A-82F7D891AD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111553" y="606269"/>
            <a:ext cx="2088038" cy="719230"/>
            <a:chOff x="4532666" y="505937"/>
            <a:chExt cx="2981730" cy="1027064"/>
          </a:xfrm>
        </p:grpSpPr>
        <p:sp>
          <p:nvSpPr>
            <p:cNvPr id="16" name="Freeform 78">
              <a:extLst>
                <a:ext uri="{FF2B5EF4-FFF2-40B4-BE49-F238E27FC236}">
                  <a16:creationId xmlns:a16="http://schemas.microsoft.com/office/drawing/2014/main" xmlns="" id="{DB71B667-A388-491C-8B28-77CC5546E8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4532666" y="754398"/>
              <a:ext cx="694205" cy="713383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7" name="Freeform 79">
              <a:extLst>
                <a:ext uri="{FF2B5EF4-FFF2-40B4-BE49-F238E27FC236}">
                  <a16:creationId xmlns:a16="http://schemas.microsoft.com/office/drawing/2014/main" xmlns="" id="{A4C247D3-09C9-40AC-A235-65D0E875782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5791465" y="505937"/>
              <a:ext cx="587404" cy="943792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8" name="Freeform 85">
              <a:extLst>
                <a:ext uri="{FF2B5EF4-FFF2-40B4-BE49-F238E27FC236}">
                  <a16:creationId xmlns:a16="http://schemas.microsoft.com/office/drawing/2014/main" xmlns="" id="{1E271542-73D8-45EF-B446-3D6D1EF8F7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7087193" y="757585"/>
              <a:ext cx="427203" cy="775416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9372D784-2C49-426C-8CDD-9DEACF8516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163312" y="5549194"/>
            <a:ext cx="2117174" cy="588806"/>
            <a:chOff x="4549904" y="5078157"/>
            <a:chExt cx="3023338" cy="840818"/>
          </a:xfrm>
        </p:grpSpPr>
        <p:sp>
          <p:nvSpPr>
            <p:cNvPr id="21" name="Freeform 80">
              <a:extLst>
                <a:ext uri="{FF2B5EF4-FFF2-40B4-BE49-F238E27FC236}">
                  <a16:creationId xmlns:a16="http://schemas.microsoft.com/office/drawing/2014/main" xmlns="" id="{580EF066-2455-43F9-BCBB-72BC07C79B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5690691" y="5352589"/>
              <a:ext cx="749228" cy="383544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2" name="Freeform 84">
              <a:extLst>
                <a:ext uri="{FF2B5EF4-FFF2-40B4-BE49-F238E27FC236}">
                  <a16:creationId xmlns:a16="http://schemas.microsoft.com/office/drawing/2014/main" xmlns="" id="{1BD934EC-DDB8-49EE-9CF0-A69A65D8CCC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274527">
              <a:off x="6910134" y="5062687"/>
              <a:ext cx="647637" cy="678578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3" name="Freeform 87">
              <a:extLst>
                <a:ext uri="{FF2B5EF4-FFF2-40B4-BE49-F238E27FC236}">
                  <a16:creationId xmlns:a16="http://schemas.microsoft.com/office/drawing/2014/main" xmlns="" id="{F9DBCFB1-612D-42CA-B73A-49A0340C9E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4430858">
              <a:off x="4571743" y="5071596"/>
              <a:ext cx="626472" cy="670149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xmlns="" id="{DA580597-9796-49CC-B44C-8A1BDF5319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40238" y="0"/>
            <a:ext cx="5751762" cy="6858000"/>
          </a:xfrm>
          <a:custGeom>
            <a:avLst/>
            <a:gdLst>
              <a:gd name="connsiteX0" fmla="*/ 27230 w 5751762"/>
              <a:gd name="connsiteY0" fmla="*/ 0 h 6858000"/>
              <a:gd name="connsiteX1" fmla="*/ 5751762 w 5751762"/>
              <a:gd name="connsiteY1" fmla="*/ 0 h 6858000"/>
              <a:gd name="connsiteX2" fmla="*/ 5751762 w 5751762"/>
              <a:gd name="connsiteY2" fmla="*/ 6858000 h 6858000"/>
              <a:gd name="connsiteX3" fmla="*/ 41303 w 5751762"/>
              <a:gd name="connsiteY3" fmla="*/ 6858000 h 6858000"/>
              <a:gd name="connsiteX4" fmla="*/ 41303 w 5751762"/>
              <a:gd name="connsiteY4" fmla="*/ 6822879 h 6858000"/>
              <a:gd name="connsiteX5" fmla="*/ 41303 w 5751762"/>
              <a:gd name="connsiteY5" fmla="*/ 6667752 h 6858000"/>
              <a:gd name="connsiteX6" fmla="*/ 0 w 5751762"/>
              <a:gd name="connsiteY6" fmla="*/ 3813425 h 6858000"/>
              <a:gd name="connsiteX7" fmla="*/ 41303 w 5751762"/>
              <a:gd name="connsiteY7" fmla="*/ 2572413 h 6858000"/>
              <a:gd name="connsiteX8" fmla="*/ 41303 w 5751762"/>
              <a:gd name="connsiteY8" fmla="*/ 1496869 h 6858000"/>
              <a:gd name="connsiteX9" fmla="*/ 41303 w 5751762"/>
              <a:gd name="connsiteY9" fmla="*/ 1083199 h 6858000"/>
              <a:gd name="connsiteX10" fmla="*/ 0 w 5751762"/>
              <a:gd name="connsiteY10" fmla="*/ 545427 h 6858000"/>
              <a:gd name="connsiteX11" fmla="*/ 22154 w 5751762"/>
              <a:gd name="connsiteY11" fmla="*/ 10166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751762" h="6858000">
                <a:moveTo>
                  <a:pt x="27230" y="0"/>
                </a:moveTo>
                <a:lnTo>
                  <a:pt x="5751762" y="0"/>
                </a:lnTo>
                <a:lnTo>
                  <a:pt x="5751762" y="6858000"/>
                </a:lnTo>
                <a:lnTo>
                  <a:pt x="41303" y="6858000"/>
                </a:lnTo>
                <a:lnTo>
                  <a:pt x="41303" y="6822879"/>
                </a:lnTo>
                <a:cubicBezTo>
                  <a:pt x="41303" y="6760828"/>
                  <a:pt x="41303" y="6709119"/>
                  <a:pt x="41303" y="6667752"/>
                </a:cubicBezTo>
                <a:cubicBezTo>
                  <a:pt x="41303" y="6667752"/>
                  <a:pt x="41303" y="6667752"/>
                  <a:pt x="0" y="3813425"/>
                </a:cubicBezTo>
                <a:cubicBezTo>
                  <a:pt x="0" y="3813425"/>
                  <a:pt x="0" y="3813425"/>
                  <a:pt x="41303" y="2572413"/>
                </a:cubicBezTo>
                <a:cubicBezTo>
                  <a:pt x="41303" y="2572413"/>
                  <a:pt x="41303" y="2572413"/>
                  <a:pt x="41303" y="1496869"/>
                </a:cubicBezTo>
                <a:cubicBezTo>
                  <a:pt x="41303" y="1455502"/>
                  <a:pt x="41303" y="1290034"/>
                  <a:pt x="41303" y="1083199"/>
                </a:cubicBezTo>
                <a:cubicBezTo>
                  <a:pt x="41303" y="876364"/>
                  <a:pt x="0" y="710895"/>
                  <a:pt x="0" y="545427"/>
                </a:cubicBezTo>
                <a:cubicBezTo>
                  <a:pt x="0" y="545427"/>
                  <a:pt x="0" y="545427"/>
                  <a:pt x="22154" y="101661"/>
                </a:cubicBez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8D29E7F-542D-483F-925A-77A793EBAABF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graphicFrame>
        <p:nvGraphicFramePr>
          <p:cNvPr id="5" name="Місце для вмісту 4">
            <a:extLst>
              <a:ext uri="{FF2B5EF4-FFF2-40B4-BE49-F238E27FC236}">
                <a16:creationId xmlns:a16="http://schemas.microsoft.com/office/drawing/2014/main" xmlns="" id="{B9497DBD-19D1-40EE-826A-22B97F4994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7967091"/>
              </p:ext>
            </p:extLst>
          </p:nvPr>
        </p:nvGraphicFramePr>
        <p:xfrm>
          <a:off x="7150094" y="910125"/>
          <a:ext cx="4293944" cy="50377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3944">
                  <a:extLst>
                    <a:ext uri="{9D8B030D-6E8A-4147-A177-3AD203B41FA5}">
                      <a16:colId xmlns:a16="http://schemas.microsoft.com/office/drawing/2014/main" xmlns="" val="111952413"/>
                    </a:ext>
                  </a:extLst>
                </a:gridCol>
              </a:tblGrid>
              <a:tr h="559751">
                <a:tc>
                  <a:txBody>
                    <a:bodyPr/>
                    <a:lstStyle/>
                    <a:p>
                      <a:pPr algn="l"/>
                      <a:r>
                        <a:rPr lang="uk-UA" sz="1800">
                          <a:effectLst/>
                        </a:rPr>
                        <a:t>Польська мова</a:t>
                      </a:r>
                      <a:endParaRPr lang="uk-UA" sz="3000">
                        <a:effectLst/>
                      </a:endParaRPr>
                    </a:p>
                  </a:txBody>
                  <a:tcPr marL="110560" marR="110560" marT="110560" marB="110560"/>
                </a:tc>
                <a:extLst>
                  <a:ext uri="{0D108BD9-81ED-4DB2-BD59-A6C34878D82A}">
                    <a16:rowId xmlns:a16="http://schemas.microsoft.com/office/drawing/2014/main" xmlns="" val="368708990"/>
                  </a:ext>
                </a:extLst>
              </a:tr>
              <a:tr h="559751">
                <a:tc>
                  <a:txBody>
                    <a:bodyPr/>
                    <a:lstStyle/>
                    <a:p>
                      <a:pPr algn="l"/>
                      <a:r>
                        <a:rPr lang="uk-UA" sz="1800">
                          <a:effectLst/>
                        </a:rPr>
                        <a:t>Чеська мова</a:t>
                      </a:r>
                      <a:endParaRPr lang="uk-UA" sz="3000">
                        <a:effectLst/>
                      </a:endParaRPr>
                    </a:p>
                  </a:txBody>
                  <a:tcPr marL="110560" marR="110560" marT="110560" marB="110560"/>
                </a:tc>
                <a:extLst>
                  <a:ext uri="{0D108BD9-81ED-4DB2-BD59-A6C34878D82A}">
                    <a16:rowId xmlns:a16="http://schemas.microsoft.com/office/drawing/2014/main" xmlns="" val="962077817"/>
                  </a:ext>
                </a:extLst>
              </a:tr>
              <a:tr h="559751">
                <a:tc>
                  <a:txBody>
                    <a:bodyPr/>
                    <a:lstStyle/>
                    <a:p>
                      <a:pPr algn="l"/>
                      <a:r>
                        <a:rPr lang="uk-UA" sz="1800">
                          <a:effectLst/>
                        </a:rPr>
                        <a:t>Болгарська мова</a:t>
                      </a:r>
                      <a:endParaRPr lang="uk-UA" sz="3000">
                        <a:effectLst/>
                      </a:endParaRPr>
                    </a:p>
                  </a:txBody>
                  <a:tcPr marL="110560" marR="110560" marT="110560" marB="110560"/>
                </a:tc>
                <a:extLst>
                  <a:ext uri="{0D108BD9-81ED-4DB2-BD59-A6C34878D82A}">
                    <a16:rowId xmlns:a16="http://schemas.microsoft.com/office/drawing/2014/main" xmlns="" val="758804439"/>
                  </a:ext>
                </a:extLst>
              </a:tr>
              <a:tr h="559751">
                <a:tc>
                  <a:txBody>
                    <a:bodyPr/>
                    <a:lstStyle/>
                    <a:p>
                      <a:pPr algn="l"/>
                      <a:r>
                        <a:rPr lang="uk-UA" sz="1800">
                          <a:effectLst/>
                        </a:rPr>
                        <a:t>Турецька мова </a:t>
                      </a:r>
                      <a:endParaRPr lang="uk-UA" sz="3000">
                        <a:effectLst/>
                      </a:endParaRPr>
                    </a:p>
                  </a:txBody>
                  <a:tcPr marL="110560" marR="110560" marT="110560" marB="110560"/>
                </a:tc>
                <a:extLst>
                  <a:ext uri="{0D108BD9-81ED-4DB2-BD59-A6C34878D82A}">
                    <a16:rowId xmlns:a16="http://schemas.microsoft.com/office/drawing/2014/main" xmlns="" val="167733885"/>
                  </a:ext>
                </a:extLst>
              </a:tr>
              <a:tr h="559751">
                <a:tc>
                  <a:txBody>
                    <a:bodyPr/>
                    <a:lstStyle/>
                    <a:p>
                      <a:pPr algn="l"/>
                      <a:r>
                        <a:rPr lang="uk-UA" sz="1800">
                          <a:effectLst/>
                        </a:rPr>
                        <a:t>Латинська мова</a:t>
                      </a:r>
                      <a:endParaRPr lang="uk-UA" sz="3000">
                        <a:effectLst/>
                      </a:endParaRPr>
                    </a:p>
                  </a:txBody>
                  <a:tcPr marL="110560" marR="110560" marT="110560" marB="110560"/>
                </a:tc>
                <a:extLst>
                  <a:ext uri="{0D108BD9-81ED-4DB2-BD59-A6C34878D82A}">
                    <a16:rowId xmlns:a16="http://schemas.microsoft.com/office/drawing/2014/main" xmlns="" val="2007830141"/>
                  </a:ext>
                </a:extLst>
              </a:tr>
              <a:tr h="559751">
                <a:tc>
                  <a:txBody>
                    <a:bodyPr/>
                    <a:lstStyle/>
                    <a:p>
                      <a:pPr algn="l"/>
                      <a:r>
                        <a:rPr lang="uk-UA" sz="1800">
                          <a:effectLst/>
                        </a:rPr>
                        <a:t>Німецька мова</a:t>
                      </a:r>
                      <a:endParaRPr lang="uk-UA" sz="3000">
                        <a:effectLst/>
                      </a:endParaRPr>
                    </a:p>
                  </a:txBody>
                  <a:tcPr marL="110560" marR="110560" marT="110560" marB="110560"/>
                </a:tc>
                <a:extLst>
                  <a:ext uri="{0D108BD9-81ED-4DB2-BD59-A6C34878D82A}">
                    <a16:rowId xmlns:a16="http://schemas.microsoft.com/office/drawing/2014/main" xmlns="" val="3633025976"/>
                  </a:ext>
                </a:extLst>
              </a:tr>
              <a:tr h="559751">
                <a:tc>
                  <a:txBody>
                    <a:bodyPr/>
                    <a:lstStyle/>
                    <a:p>
                      <a:pPr algn="l"/>
                      <a:r>
                        <a:rPr lang="uk-UA" sz="1800">
                          <a:effectLst/>
                        </a:rPr>
                        <a:t>Критичне читання</a:t>
                      </a:r>
                      <a:endParaRPr lang="uk-UA" sz="3000">
                        <a:effectLst/>
                      </a:endParaRPr>
                    </a:p>
                  </a:txBody>
                  <a:tcPr marL="110560" marR="110560" marT="110560" marB="110560"/>
                </a:tc>
                <a:extLst>
                  <a:ext uri="{0D108BD9-81ED-4DB2-BD59-A6C34878D82A}">
                    <a16:rowId xmlns:a16="http://schemas.microsoft.com/office/drawing/2014/main" xmlns="" val="847795096"/>
                  </a:ext>
                </a:extLst>
              </a:tr>
              <a:tr h="559751">
                <a:tc>
                  <a:txBody>
                    <a:bodyPr/>
                    <a:lstStyle/>
                    <a:p>
                      <a:pPr algn="l"/>
                      <a:r>
                        <a:rPr lang="uk-UA" sz="1800">
                          <a:effectLst/>
                        </a:rPr>
                        <a:t>Фізичне виховання (вдосконалення)</a:t>
                      </a:r>
                      <a:endParaRPr lang="uk-UA" sz="3000">
                        <a:effectLst/>
                      </a:endParaRPr>
                    </a:p>
                  </a:txBody>
                  <a:tcPr marL="110560" marR="110560" marT="110560" marB="110560"/>
                </a:tc>
                <a:extLst>
                  <a:ext uri="{0D108BD9-81ED-4DB2-BD59-A6C34878D82A}">
                    <a16:rowId xmlns:a16="http://schemas.microsoft.com/office/drawing/2014/main" xmlns="" val="1255121828"/>
                  </a:ext>
                </a:extLst>
              </a:tr>
              <a:tr h="559751">
                <a:tc>
                  <a:txBody>
                    <a:bodyPr/>
                    <a:lstStyle/>
                    <a:p>
                      <a:pPr algn="l"/>
                      <a:r>
                        <a:rPr lang="uk-UA" sz="1800">
                          <a:effectLst/>
                        </a:rPr>
                        <a:t>Лінгвістика трансферу культур</a:t>
                      </a:r>
                      <a:endParaRPr lang="uk-UA" sz="3000">
                        <a:effectLst/>
                      </a:endParaRPr>
                    </a:p>
                  </a:txBody>
                  <a:tcPr marL="110560" marR="110560" marT="110560" marB="110560"/>
                </a:tc>
                <a:extLst>
                  <a:ext uri="{0D108BD9-81ED-4DB2-BD59-A6C34878D82A}">
                    <a16:rowId xmlns:a16="http://schemas.microsoft.com/office/drawing/2014/main" xmlns="" val="39798179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4712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C52E2836-9095-4D3C-85DB-A013CBD513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A92B8916-626C-4C83-B808-82B7DF02CA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xmlns="" id="{14DAEE6D-D7E7-4E31-9E45-96B6E2F6E0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4896809 h 6858000"/>
              <a:gd name="connsiteX3" fmla="*/ 12035397 w 12192000"/>
              <a:gd name="connsiteY3" fmla="*/ 5061653 h 6858000"/>
              <a:gd name="connsiteX4" fmla="*/ 9984875 w 12192000"/>
              <a:gd name="connsiteY4" fmla="*/ 6788992 h 6858000"/>
              <a:gd name="connsiteX5" fmla="*/ 9851219 w 12192000"/>
              <a:gd name="connsiteY5" fmla="*/ 6858000 h 6858000"/>
              <a:gd name="connsiteX6" fmla="*/ 3573504 w 12192000"/>
              <a:gd name="connsiteY6" fmla="*/ 6858000 h 6858000"/>
              <a:gd name="connsiteX7" fmla="*/ 3556746 w 12192000"/>
              <a:gd name="connsiteY7" fmla="*/ 6850756 h 6858000"/>
              <a:gd name="connsiteX8" fmla="*/ 3261231 w 12192000"/>
              <a:gd name="connsiteY8" fmla="*/ 6719645 h 6858000"/>
              <a:gd name="connsiteX9" fmla="*/ 956496 w 12192000"/>
              <a:gd name="connsiteY9" fmla="*/ 4131559 h 6858000"/>
              <a:gd name="connsiteX10" fmla="*/ 26515 w 12192000"/>
              <a:gd name="connsiteY10" fmla="*/ 2316866 h 6858000"/>
              <a:gd name="connsiteX11" fmla="*/ 0 w 12192000"/>
              <a:gd name="connsiteY11" fmla="*/ 2231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4896809"/>
                </a:lnTo>
                <a:lnTo>
                  <a:pt x="12035397" y="5061653"/>
                </a:lnTo>
                <a:cubicBezTo>
                  <a:pt x="11302532" y="5870430"/>
                  <a:pt x="10648639" y="6426464"/>
                  <a:pt x="9984875" y="6788992"/>
                </a:cubicBezTo>
                <a:lnTo>
                  <a:pt x="9851219" y="6858000"/>
                </a:lnTo>
                <a:lnTo>
                  <a:pt x="3573504" y="6858000"/>
                </a:lnTo>
                <a:lnTo>
                  <a:pt x="3556746" y="6850756"/>
                </a:lnTo>
                <a:cubicBezTo>
                  <a:pt x="3450765" y="6804314"/>
                  <a:pt x="3352207" y="6760084"/>
                  <a:pt x="3261231" y="6719645"/>
                </a:cubicBezTo>
                <a:cubicBezTo>
                  <a:pt x="2573854" y="6234379"/>
                  <a:pt x="1765175" y="5425602"/>
                  <a:pt x="956496" y="4131559"/>
                </a:cubicBezTo>
                <a:cubicBezTo>
                  <a:pt x="552156" y="3565416"/>
                  <a:pt x="238793" y="2958833"/>
                  <a:pt x="26515" y="2316866"/>
                </a:cubicBezTo>
                <a:lnTo>
                  <a:pt x="0" y="2231000"/>
                </a:lnTo>
                <a:close/>
              </a:path>
            </a:pathLst>
          </a:custGeom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69463A-352C-4D23-ACC6-C9D1CB480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619201"/>
            <a:ext cx="3095626" cy="3238964"/>
          </a:xfrm>
        </p:spPr>
        <p:txBody>
          <a:bodyPr>
            <a:normAutofit/>
          </a:bodyPr>
          <a:lstStyle/>
          <a:p>
            <a:r>
              <a:rPr lang="uk-UA"/>
              <a:t>Професійні права</a:t>
            </a:r>
          </a:p>
        </p:txBody>
      </p:sp>
      <p:sp>
        <p:nvSpPr>
          <p:cNvPr id="14" name="Freeform 10">
            <a:extLst>
              <a:ext uri="{FF2B5EF4-FFF2-40B4-BE49-F238E27FC236}">
                <a16:creationId xmlns:a16="http://schemas.microsoft.com/office/drawing/2014/main" xmlns="" id="{5D976E54-F014-4833-9EB7-2588113E1C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 rot="15824556">
            <a:off x="607106" y="4045531"/>
            <a:ext cx="2158648" cy="2020521"/>
          </a:xfrm>
          <a:custGeom>
            <a:avLst/>
            <a:gdLst>
              <a:gd name="T0" fmla="*/ 43 w 250"/>
              <a:gd name="T1" fmla="*/ 167 h 234"/>
              <a:gd name="T2" fmla="*/ 70 w 250"/>
              <a:gd name="T3" fmla="*/ 133 h 234"/>
              <a:gd name="T4" fmla="*/ 48 w 250"/>
              <a:gd name="T5" fmla="*/ 134 h 234"/>
              <a:gd name="T6" fmla="*/ 19 w 250"/>
              <a:gd name="T7" fmla="*/ 130 h 234"/>
              <a:gd name="T8" fmla="*/ 6 w 250"/>
              <a:gd name="T9" fmla="*/ 123 h 234"/>
              <a:gd name="T10" fmla="*/ 1 w 250"/>
              <a:gd name="T11" fmla="*/ 103 h 234"/>
              <a:gd name="T12" fmla="*/ 11 w 250"/>
              <a:gd name="T13" fmla="*/ 81 h 234"/>
              <a:gd name="T14" fmla="*/ 23 w 250"/>
              <a:gd name="T15" fmla="*/ 76 h 234"/>
              <a:gd name="T16" fmla="*/ 81 w 250"/>
              <a:gd name="T17" fmla="*/ 78 h 234"/>
              <a:gd name="T18" fmla="*/ 65 w 250"/>
              <a:gd name="T19" fmla="*/ 49 h 234"/>
              <a:gd name="T20" fmla="*/ 57 w 250"/>
              <a:gd name="T21" fmla="*/ 27 h 234"/>
              <a:gd name="T22" fmla="*/ 67 w 250"/>
              <a:gd name="T23" fmla="*/ 12 h 234"/>
              <a:gd name="T24" fmla="*/ 85 w 250"/>
              <a:gd name="T25" fmla="*/ 1 h 234"/>
              <a:gd name="T26" fmla="*/ 101 w 250"/>
              <a:gd name="T27" fmla="*/ 8 h 234"/>
              <a:gd name="T28" fmla="*/ 107 w 250"/>
              <a:gd name="T29" fmla="*/ 15 h 234"/>
              <a:gd name="T30" fmla="*/ 120 w 250"/>
              <a:gd name="T31" fmla="*/ 37 h 234"/>
              <a:gd name="T32" fmla="*/ 131 w 250"/>
              <a:gd name="T33" fmla="*/ 60 h 234"/>
              <a:gd name="T34" fmla="*/ 164 w 250"/>
              <a:gd name="T35" fmla="*/ 25 h 234"/>
              <a:gd name="T36" fmla="*/ 187 w 250"/>
              <a:gd name="T37" fmla="*/ 11 h 234"/>
              <a:gd name="T38" fmla="*/ 205 w 250"/>
              <a:gd name="T39" fmla="*/ 19 h 234"/>
              <a:gd name="T40" fmla="*/ 214 w 250"/>
              <a:gd name="T41" fmla="*/ 34 h 234"/>
              <a:gd name="T42" fmla="*/ 203 w 250"/>
              <a:gd name="T43" fmla="*/ 57 h 234"/>
              <a:gd name="T44" fmla="*/ 166 w 250"/>
              <a:gd name="T45" fmla="*/ 100 h 234"/>
              <a:gd name="T46" fmla="*/ 217 w 250"/>
              <a:gd name="T47" fmla="*/ 98 h 234"/>
              <a:gd name="T48" fmla="*/ 244 w 250"/>
              <a:gd name="T49" fmla="*/ 104 h 234"/>
              <a:gd name="T50" fmla="*/ 249 w 250"/>
              <a:gd name="T51" fmla="*/ 115 h 234"/>
              <a:gd name="T52" fmla="*/ 247 w 250"/>
              <a:gd name="T53" fmla="*/ 129 h 234"/>
              <a:gd name="T54" fmla="*/ 245 w 250"/>
              <a:gd name="T55" fmla="*/ 134 h 234"/>
              <a:gd name="T56" fmla="*/ 241 w 250"/>
              <a:gd name="T57" fmla="*/ 141 h 234"/>
              <a:gd name="T58" fmla="*/ 227 w 250"/>
              <a:gd name="T59" fmla="*/ 147 h 234"/>
              <a:gd name="T60" fmla="*/ 187 w 250"/>
              <a:gd name="T61" fmla="*/ 151 h 234"/>
              <a:gd name="T62" fmla="*/ 160 w 250"/>
              <a:gd name="T63" fmla="*/ 148 h 234"/>
              <a:gd name="T64" fmla="*/ 168 w 250"/>
              <a:gd name="T65" fmla="*/ 168 h 234"/>
              <a:gd name="T66" fmla="*/ 176 w 250"/>
              <a:gd name="T67" fmla="*/ 194 h 234"/>
              <a:gd name="T68" fmla="*/ 176 w 250"/>
              <a:gd name="T69" fmla="*/ 211 h 234"/>
              <a:gd name="T70" fmla="*/ 170 w 250"/>
              <a:gd name="T71" fmla="*/ 221 h 234"/>
              <a:gd name="T72" fmla="*/ 156 w 250"/>
              <a:gd name="T73" fmla="*/ 230 h 234"/>
              <a:gd name="T74" fmla="*/ 130 w 250"/>
              <a:gd name="T75" fmla="*/ 226 h 234"/>
              <a:gd name="T76" fmla="*/ 122 w 250"/>
              <a:gd name="T77" fmla="*/ 213 h 234"/>
              <a:gd name="T78" fmla="*/ 110 w 250"/>
              <a:gd name="T79" fmla="*/ 169 h 234"/>
              <a:gd name="T80" fmla="*/ 92 w 250"/>
              <a:gd name="T81" fmla="*/ 192 h 234"/>
              <a:gd name="T82" fmla="*/ 87 w 250"/>
              <a:gd name="T83" fmla="*/ 197 h 234"/>
              <a:gd name="T84" fmla="*/ 84 w 250"/>
              <a:gd name="T85" fmla="*/ 201 h 234"/>
              <a:gd name="T86" fmla="*/ 65 w 250"/>
              <a:gd name="T87" fmla="*/ 212 h 234"/>
              <a:gd name="T88" fmla="*/ 50 w 250"/>
              <a:gd name="T89" fmla="*/ 204 h 234"/>
              <a:gd name="T90" fmla="*/ 44 w 250"/>
              <a:gd name="T91" fmla="*/ 198 h 234"/>
              <a:gd name="T92" fmla="*/ 38 w 250"/>
              <a:gd name="T93" fmla="*/ 185 h 234"/>
              <a:gd name="T94" fmla="*/ 43 w 250"/>
              <a:gd name="T95" fmla="*/ 167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50" h="234">
                <a:moveTo>
                  <a:pt x="43" y="167"/>
                </a:moveTo>
                <a:cubicBezTo>
                  <a:pt x="70" y="133"/>
                  <a:pt x="70" y="133"/>
                  <a:pt x="70" y="133"/>
                </a:cubicBezTo>
                <a:cubicBezTo>
                  <a:pt x="60" y="134"/>
                  <a:pt x="61" y="134"/>
                  <a:pt x="48" y="134"/>
                </a:cubicBezTo>
                <a:cubicBezTo>
                  <a:pt x="34" y="133"/>
                  <a:pt x="24" y="132"/>
                  <a:pt x="19" y="130"/>
                </a:cubicBezTo>
                <a:cubicBezTo>
                  <a:pt x="13" y="128"/>
                  <a:pt x="9" y="126"/>
                  <a:pt x="6" y="123"/>
                </a:cubicBezTo>
                <a:cubicBezTo>
                  <a:pt x="1" y="119"/>
                  <a:pt x="0" y="112"/>
                  <a:pt x="1" y="103"/>
                </a:cubicBezTo>
                <a:cubicBezTo>
                  <a:pt x="2" y="93"/>
                  <a:pt x="6" y="86"/>
                  <a:pt x="11" y="81"/>
                </a:cubicBezTo>
                <a:cubicBezTo>
                  <a:pt x="15" y="77"/>
                  <a:pt x="18" y="76"/>
                  <a:pt x="23" y="76"/>
                </a:cubicBezTo>
                <a:cubicBezTo>
                  <a:pt x="81" y="78"/>
                  <a:pt x="81" y="78"/>
                  <a:pt x="81" y="78"/>
                </a:cubicBezTo>
                <a:cubicBezTo>
                  <a:pt x="65" y="49"/>
                  <a:pt x="65" y="49"/>
                  <a:pt x="65" y="49"/>
                </a:cubicBezTo>
                <a:cubicBezTo>
                  <a:pt x="58" y="40"/>
                  <a:pt x="56" y="33"/>
                  <a:pt x="57" y="27"/>
                </a:cubicBezTo>
                <a:cubicBezTo>
                  <a:pt x="58" y="21"/>
                  <a:pt x="62" y="16"/>
                  <a:pt x="67" y="12"/>
                </a:cubicBezTo>
                <a:cubicBezTo>
                  <a:pt x="74" y="6"/>
                  <a:pt x="80" y="2"/>
                  <a:pt x="85" y="1"/>
                </a:cubicBezTo>
                <a:cubicBezTo>
                  <a:pt x="90" y="0"/>
                  <a:pt x="95" y="2"/>
                  <a:pt x="101" y="8"/>
                </a:cubicBezTo>
                <a:cubicBezTo>
                  <a:pt x="104" y="11"/>
                  <a:pt x="106" y="13"/>
                  <a:pt x="107" y="15"/>
                </a:cubicBezTo>
                <a:cubicBezTo>
                  <a:pt x="110" y="19"/>
                  <a:pt x="112" y="20"/>
                  <a:pt x="120" y="37"/>
                </a:cubicBezTo>
                <a:cubicBezTo>
                  <a:pt x="129" y="55"/>
                  <a:pt x="128" y="51"/>
                  <a:pt x="131" y="60"/>
                </a:cubicBezTo>
                <a:cubicBezTo>
                  <a:pt x="164" y="25"/>
                  <a:pt x="164" y="25"/>
                  <a:pt x="164" y="25"/>
                </a:cubicBezTo>
                <a:cubicBezTo>
                  <a:pt x="173" y="16"/>
                  <a:pt x="180" y="11"/>
                  <a:pt x="187" y="11"/>
                </a:cubicBezTo>
                <a:cubicBezTo>
                  <a:pt x="193" y="10"/>
                  <a:pt x="200" y="13"/>
                  <a:pt x="205" y="19"/>
                </a:cubicBezTo>
                <a:cubicBezTo>
                  <a:pt x="210" y="24"/>
                  <a:pt x="213" y="29"/>
                  <a:pt x="214" y="34"/>
                </a:cubicBezTo>
                <a:cubicBezTo>
                  <a:pt x="214" y="39"/>
                  <a:pt x="211" y="47"/>
                  <a:pt x="203" y="57"/>
                </a:cubicBezTo>
                <a:cubicBezTo>
                  <a:pt x="166" y="100"/>
                  <a:pt x="166" y="100"/>
                  <a:pt x="166" y="100"/>
                </a:cubicBezTo>
                <a:cubicBezTo>
                  <a:pt x="217" y="98"/>
                  <a:pt x="217" y="98"/>
                  <a:pt x="217" y="98"/>
                </a:cubicBezTo>
                <a:cubicBezTo>
                  <a:pt x="229" y="96"/>
                  <a:pt x="238" y="98"/>
                  <a:pt x="244" y="104"/>
                </a:cubicBezTo>
                <a:cubicBezTo>
                  <a:pt x="247" y="107"/>
                  <a:pt x="249" y="111"/>
                  <a:pt x="249" y="115"/>
                </a:cubicBezTo>
                <a:cubicBezTo>
                  <a:pt x="250" y="120"/>
                  <a:pt x="249" y="124"/>
                  <a:pt x="247" y="129"/>
                </a:cubicBezTo>
                <a:cubicBezTo>
                  <a:pt x="247" y="130"/>
                  <a:pt x="246" y="132"/>
                  <a:pt x="245" y="134"/>
                </a:cubicBezTo>
                <a:cubicBezTo>
                  <a:pt x="244" y="137"/>
                  <a:pt x="243" y="140"/>
                  <a:pt x="241" y="141"/>
                </a:cubicBezTo>
                <a:cubicBezTo>
                  <a:pt x="239" y="144"/>
                  <a:pt x="234" y="146"/>
                  <a:pt x="227" y="147"/>
                </a:cubicBezTo>
                <a:cubicBezTo>
                  <a:pt x="221" y="149"/>
                  <a:pt x="207" y="150"/>
                  <a:pt x="187" y="151"/>
                </a:cubicBezTo>
                <a:cubicBezTo>
                  <a:pt x="175" y="152"/>
                  <a:pt x="161" y="148"/>
                  <a:pt x="160" y="148"/>
                </a:cubicBezTo>
                <a:cubicBezTo>
                  <a:pt x="161" y="151"/>
                  <a:pt x="165" y="161"/>
                  <a:pt x="168" y="168"/>
                </a:cubicBezTo>
                <a:cubicBezTo>
                  <a:pt x="168" y="171"/>
                  <a:pt x="173" y="181"/>
                  <a:pt x="176" y="194"/>
                </a:cubicBezTo>
                <a:cubicBezTo>
                  <a:pt x="179" y="206"/>
                  <a:pt x="176" y="203"/>
                  <a:pt x="176" y="211"/>
                </a:cubicBezTo>
                <a:cubicBezTo>
                  <a:pt x="176" y="214"/>
                  <a:pt x="174" y="217"/>
                  <a:pt x="170" y="221"/>
                </a:cubicBezTo>
                <a:cubicBezTo>
                  <a:pt x="166" y="226"/>
                  <a:pt x="161" y="228"/>
                  <a:pt x="156" y="230"/>
                </a:cubicBezTo>
                <a:cubicBezTo>
                  <a:pt x="147" y="234"/>
                  <a:pt x="137" y="233"/>
                  <a:pt x="130" y="226"/>
                </a:cubicBezTo>
                <a:cubicBezTo>
                  <a:pt x="127" y="223"/>
                  <a:pt x="125" y="219"/>
                  <a:pt x="122" y="213"/>
                </a:cubicBezTo>
                <a:cubicBezTo>
                  <a:pt x="118" y="188"/>
                  <a:pt x="117" y="189"/>
                  <a:pt x="110" y="169"/>
                </a:cubicBezTo>
                <a:cubicBezTo>
                  <a:pt x="92" y="192"/>
                  <a:pt x="92" y="192"/>
                  <a:pt x="92" y="192"/>
                </a:cubicBezTo>
                <a:cubicBezTo>
                  <a:pt x="90" y="193"/>
                  <a:pt x="88" y="195"/>
                  <a:pt x="87" y="197"/>
                </a:cubicBezTo>
                <a:cubicBezTo>
                  <a:pt x="86" y="198"/>
                  <a:pt x="85" y="200"/>
                  <a:pt x="84" y="201"/>
                </a:cubicBezTo>
                <a:cubicBezTo>
                  <a:pt x="76" y="209"/>
                  <a:pt x="70" y="212"/>
                  <a:pt x="65" y="212"/>
                </a:cubicBezTo>
                <a:cubicBezTo>
                  <a:pt x="60" y="211"/>
                  <a:pt x="55" y="209"/>
                  <a:pt x="50" y="204"/>
                </a:cubicBezTo>
                <a:cubicBezTo>
                  <a:pt x="50" y="203"/>
                  <a:pt x="48" y="202"/>
                  <a:pt x="44" y="198"/>
                </a:cubicBezTo>
                <a:cubicBezTo>
                  <a:pt x="41" y="195"/>
                  <a:pt x="39" y="191"/>
                  <a:pt x="38" y="185"/>
                </a:cubicBezTo>
                <a:cubicBezTo>
                  <a:pt x="37" y="179"/>
                  <a:pt x="39" y="173"/>
                  <a:pt x="43" y="16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0E7A32F3-DB66-4AFA-BFE3-CB3FA5D8C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8188" y="633600"/>
            <a:ext cx="6900137" cy="5135374"/>
          </a:xfrm>
        </p:spPr>
        <p:txBody>
          <a:bodyPr vert="horz" lIns="0" tIns="0" rIns="0" bIns="0" rtlCol="0">
            <a:normAutofit/>
          </a:bodyPr>
          <a:lstStyle/>
          <a:p>
            <a:r>
              <a:rPr lang="uk-UA">
                <a:latin typeface="Times New Roman"/>
                <a:cs typeface="Times New Roman"/>
              </a:rPr>
              <a:t>Філолог-магістр є фахівцем з питань історії української та слов’янських мов, теорії мови та порівняльного мовознавства (компаративістики), володіє найновішою інформацією з цієї галузі гуманітарного знання, готовий надавати освітні, науково-довідкові, перекладацькі та редакторські послуги, здатний проводити самостійні науково-критичні дослідження як на замовлення зацікавлених в цьому інституцій (міністерств, відомств, комітетів, фондів, видавництв, редакцій тощо), так і в плані власного становлення як фахівця.</a:t>
            </a:r>
            <a:endParaRPr lang="uk-UA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44313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7435E5B-C612-4905-9DEE-5FD971BF4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Професійні права</a:t>
            </a:r>
          </a:p>
        </p:txBody>
      </p:sp>
      <p:graphicFrame>
        <p:nvGraphicFramePr>
          <p:cNvPr id="6" name="Місце для вмісту 2">
            <a:extLst>
              <a:ext uri="{FF2B5EF4-FFF2-40B4-BE49-F238E27FC236}">
                <a16:creationId xmlns:a16="http://schemas.microsoft.com/office/drawing/2014/main" xmlns="" id="{FAF08B8C-6CF0-4A58-A12A-AAE2BF6D29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3730147"/>
              </p:ext>
            </p:extLst>
          </p:nvPr>
        </p:nvGraphicFramePr>
        <p:xfrm>
          <a:off x="4016226" y="-47942"/>
          <a:ext cx="7630842" cy="6320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CF6C165C-C596-44CC-832A-BE324B778B1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0" tIns="0" rIns="0" bIns="0" rtlCol="0" anchor="t">
            <a:normAutofit lnSpcReduction="10000"/>
          </a:bodyPr>
          <a:lstStyle/>
          <a:p>
            <a:pPr algn="just"/>
            <a:r>
              <a:rPr lang="uk-UA" dirty="0">
                <a:solidFill>
                  <a:srgbClr val="FFFFFF"/>
                </a:solidFill>
                <a:latin typeface="Times New Roman"/>
                <a:cs typeface="Times New Roman"/>
              </a:rPr>
              <a:t>Магістр філології ОНП «Теорія, історія української мови та компаративістика» за спеціальністю 035 «Філологія» спеціалізації 035.01 «Філологія (українська мова та література)» може обіймати такі посади: </a:t>
            </a:r>
            <a:endParaRPr lang="uk-UA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45887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89B26B0-8599-4623-B4DA-C0C8BAF8E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Професійні права</a:t>
            </a:r>
          </a:p>
        </p:txBody>
      </p:sp>
      <p:graphicFrame>
        <p:nvGraphicFramePr>
          <p:cNvPr id="6" name="Місце для вмісту 2">
            <a:extLst>
              <a:ext uri="{FF2B5EF4-FFF2-40B4-BE49-F238E27FC236}">
                <a16:creationId xmlns:a16="http://schemas.microsoft.com/office/drawing/2014/main" xmlns="" id="{70F0FD26-E99E-43EC-82A7-F82651FDEDC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48188" y="584662"/>
          <a:ext cx="6911974" cy="5184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301983C7-98B1-47DE-93C0-FEE492F38C0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0" tIns="0" rIns="0" bIns="0" rtlCol="0" anchor="t">
            <a:normAutofit fontScale="92500" lnSpcReduction="10000"/>
          </a:bodyPr>
          <a:lstStyle/>
          <a:p>
            <a:pPr algn="just"/>
            <a:r>
              <a:rPr lang="uk-UA" dirty="0">
                <a:solidFill>
                  <a:srgbClr val="FFFFFF"/>
                </a:solidFill>
                <a:latin typeface="Times New Roman"/>
                <a:cs typeface="Times New Roman"/>
              </a:rPr>
              <a:t>Магістр філології ОНП «Теорія, історія української мови та компаративістика» за спеціальністю 035 «Філологія» спеціалізації 035.01 «Філологія (українська мова та література)» може обіймати такі посади: </a:t>
            </a:r>
            <a:endParaRPr lang="uk-UA" dirty="0">
              <a:solidFill>
                <a:srgbClr val="FFFFFF"/>
              </a:solidFill>
              <a:ea typeface="+mn-lt"/>
              <a:cs typeface="+mn-lt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47086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09646535-AEF6-4883-A4F9-EEC1F8B4319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xmlns="" id="{74E3E963-7ADC-4469-A079-F78B0BC6F6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C864DEA4-D6B8-4DEF-B1D0-6D5672FA8D2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9FACF3-108D-4020-A863-1BD0EEC0E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0" y="1554630"/>
            <a:ext cx="5015638" cy="1969770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3900" spc="-100"/>
              <a:t>Щорічна конференція </a:t>
            </a:r>
            <a:r>
              <a:rPr lang="en-US" sz="3900" spc="-100" dirty="0"/>
              <a:t>студентів, аспірантів та молодих вчених</a:t>
            </a:r>
          </a:p>
        </p:txBody>
      </p:sp>
      <p:pic>
        <p:nvPicPr>
          <p:cNvPr id="4" name="Рисунок 4" descr="Зображення, що містить у приміщенні, стіна, стеля, кімната&#10;&#10;Опис створено автоматично">
            <a:extLst>
              <a:ext uri="{FF2B5EF4-FFF2-40B4-BE49-F238E27FC236}">
                <a16:creationId xmlns:a16="http://schemas.microsoft.com/office/drawing/2014/main" xmlns="" id="{99366E8A-9D1C-4B15-8E31-F44D2907EA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2285" b="2715"/>
          <a:stretch/>
        </p:blipFill>
        <p:spPr>
          <a:xfrm>
            <a:off x="720000" y="2014256"/>
            <a:ext cx="5014800" cy="2820825"/>
          </a:xfrm>
          <a:custGeom>
            <a:avLst/>
            <a:gdLst/>
            <a:ahLst/>
            <a:cxnLst/>
            <a:rect l="l" t="t" r="r" b="b"/>
            <a:pathLst>
              <a:path w="5014800" h="5409338">
                <a:moveTo>
                  <a:pt x="0" y="0"/>
                </a:moveTo>
                <a:lnTo>
                  <a:pt x="5014800" y="0"/>
                </a:lnTo>
                <a:lnTo>
                  <a:pt x="5014800" y="5409338"/>
                </a:lnTo>
                <a:lnTo>
                  <a:pt x="0" y="5409338"/>
                </a:lnTo>
                <a:close/>
              </a:path>
            </a:pathLst>
          </a:cu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3C9AA14C-80A4-427C-A911-28CD20C56E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 rot="10800000">
            <a:off x="7909203" y="317452"/>
            <a:ext cx="2117174" cy="588806"/>
            <a:chOff x="4549904" y="5078157"/>
            <a:chExt cx="3023338" cy="840818"/>
          </a:xfrm>
        </p:grpSpPr>
        <p:sp>
          <p:nvSpPr>
            <p:cNvPr id="35" name="Freeform 80">
              <a:extLst>
                <a:ext uri="{FF2B5EF4-FFF2-40B4-BE49-F238E27FC236}">
                  <a16:creationId xmlns:a16="http://schemas.microsoft.com/office/drawing/2014/main" xmlns="" id="{EF32CDAF-4619-4949-9516-1E042181EB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5400000">
              <a:off x="5690691" y="5352589"/>
              <a:ext cx="749228" cy="383544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36" name="Freeform 84">
              <a:extLst>
                <a:ext uri="{FF2B5EF4-FFF2-40B4-BE49-F238E27FC236}">
                  <a16:creationId xmlns:a16="http://schemas.microsoft.com/office/drawing/2014/main" xmlns="" id="{270C485D-6BA8-4BF7-B72C-2B14A43A664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274527">
              <a:off x="6910134" y="5062687"/>
              <a:ext cx="647637" cy="678578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37" name="Freeform 87">
              <a:extLst>
                <a:ext uri="{FF2B5EF4-FFF2-40B4-BE49-F238E27FC236}">
                  <a16:creationId xmlns:a16="http://schemas.microsoft.com/office/drawing/2014/main" xmlns="" id="{79239B91-4327-43B3-AED5-CB9EC1653B4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4430858">
              <a:off x="4571743" y="5071596"/>
              <a:ext cx="626472" cy="670149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xmlns="" id="{F2FD01A0-E6FF-41CD-AEBD-279232B90D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 rot="10800000">
            <a:off x="7990093" y="5372723"/>
            <a:ext cx="2088038" cy="719230"/>
            <a:chOff x="4532666" y="505937"/>
            <a:chExt cx="2981730" cy="1027064"/>
          </a:xfrm>
        </p:grpSpPr>
        <p:sp>
          <p:nvSpPr>
            <p:cNvPr id="40" name="Freeform 78">
              <a:extLst>
                <a:ext uri="{FF2B5EF4-FFF2-40B4-BE49-F238E27FC236}">
                  <a16:creationId xmlns:a16="http://schemas.microsoft.com/office/drawing/2014/main" xmlns="" id="{811C6308-5554-4129-8881-A95AF512C52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4532666" y="754398"/>
              <a:ext cx="694205" cy="713383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41" name="Freeform 79">
              <a:extLst>
                <a:ext uri="{FF2B5EF4-FFF2-40B4-BE49-F238E27FC236}">
                  <a16:creationId xmlns:a16="http://schemas.microsoft.com/office/drawing/2014/main" xmlns="" id="{C28F3A03-B53B-433E-8DF7-6B13336D0A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5791465" y="505937"/>
              <a:ext cx="587404" cy="943792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42" name="Freeform 85">
              <a:extLst>
                <a:ext uri="{FF2B5EF4-FFF2-40B4-BE49-F238E27FC236}">
                  <a16:creationId xmlns:a16="http://schemas.microsoft.com/office/drawing/2014/main" xmlns="" id="{E990BBBC-E616-4D0E-9917-A6CA72AAEA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 rot="600114">
              <a:off x="7087193" y="757585"/>
              <a:ext cx="427203" cy="775416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1249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6">
            <a:extLst>
              <a:ext uri="{FF2B5EF4-FFF2-40B4-BE49-F238E27FC236}">
                <a16:creationId xmlns:a16="http://schemas.microsoft.com/office/drawing/2014/main" xmlns="" id="{A275153D-A20E-49EF-8D05-CC9D77A049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99DC4A36-BE9F-47CE-870B-8343064AF85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A009E9CD-045C-49A6-BBA0-B6663DA7A5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50"/>
          <a:stretch/>
        </p:blipFill>
        <p:spPr>
          <a:xfrm>
            <a:off x="1078322" y="-1236443"/>
            <a:ext cx="10869103" cy="6857989"/>
          </a:xfrm>
          <a:custGeom>
            <a:avLst/>
            <a:gdLst/>
            <a:ahLst/>
            <a:cxnLst/>
            <a:rect l="l" t="t" r="r" b="b"/>
            <a:pathLst>
              <a:path w="10869123" h="6857999">
                <a:moveTo>
                  <a:pt x="0" y="0"/>
                </a:moveTo>
                <a:lnTo>
                  <a:pt x="9607744" y="0"/>
                </a:lnTo>
                <a:lnTo>
                  <a:pt x="9722898" y="142234"/>
                </a:lnTo>
                <a:cubicBezTo>
                  <a:pt x="10517808" y="1159427"/>
                  <a:pt x="10929283" y="2201658"/>
                  <a:pt x="10861998" y="3306425"/>
                </a:cubicBezTo>
                <a:cubicBezTo>
                  <a:pt x="10758944" y="4086369"/>
                  <a:pt x="10742031" y="4668114"/>
                  <a:pt x="10526676" y="5163612"/>
                </a:cubicBezTo>
                <a:cubicBezTo>
                  <a:pt x="10300553" y="5683885"/>
                  <a:pt x="9984656" y="6181708"/>
                  <a:pt x="9591720" y="6656403"/>
                </a:cubicBezTo>
                <a:lnTo>
                  <a:pt x="9418030" y="6857999"/>
                </a:lnTo>
                <a:lnTo>
                  <a:pt x="0" y="6857999"/>
                </a:lnTo>
                <a:close/>
              </a:path>
            </a:pathLst>
          </a:custGeom>
        </p:spPr>
      </p:pic>
      <p:sp>
        <p:nvSpPr>
          <p:cNvPr id="6" name="Freeform: Shape 10">
            <a:extLst>
              <a:ext uri="{FF2B5EF4-FFF2-40B4-BE49-F238E27FC236}">
                <a16:creationId xmlns:a16="http://schemas.microsoft.com/office/drawing/2014/main" xmlns="" id="{93B4DC89-10FA-44A7-B184-2A9910296EF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317396" y="313090"/>
            <a:ext cx="2874604" cy="3326473"/>
          </a:xfrm>
          <a:custGeom>
            <a:avLst/>
            <a:gdLst>
              <a:gd name="connsiteX0" fmla="*/ 1299987 w 2874604"/>
              <a:gd name="connsiteY0" fmla="*/ 20 h 3326473"/>
              <a:gd name="connsiteX1" fmla="*/ 1527725 w 2874604"/>
              <a:gd name="connsiteY1" fmla="*/ 61423 h 3326473"/>
              <a:gd name="connsiteX2" fmla="*/ 1635356 w 2874604"/>
              <a:gd name="connsiteY2" fmla="*/ 201083 h 3326473"/>
              <a:gd name="connsiteX3" fmla="*/ 1812758 w 2874604"/>
              <a:gd name="connsiteY3" fmla="*/ 967963 h 3326473"/>
              <a:gd name="connsiteX4" fmla="*/ 2136526 w 2874604"/>
              <a:gd name="connsiteY4" fmla="*/ 656543 h 3326473"/>
              <a:gd name="connsiteX5" fmla="*/ 2396669 w 2874604"/>
              <a:gd name="connsiteY5" fmla="*/ 474505 h 3326473"/>
              <a:gd name="connsiteX6" fmla="*/ 2628291 w 2874604"/>
              <a:gd name="connsiteY6" fmla="*/ 552859 h 3326473"/>
              <a:gd name="connsiteX7" fmla="*/ 2835591 w 2874604"/>
              <a:gd name="connsiteY7" fmla="*/ 750062 h 3326473"/>
              <a:gd name="connsiteX8" fmla="*/ 2800049 w 2874604"/>
              <a:gd name="connsiteY8" fmla="*/ 984252 h 3326473"/>
              <a:gd name="connsiteX9" fmla="*/ 2729404 w 2874604"/>
              <a:gd name="connsiteY9" fmla="*/ 1087431 h 3326473"/>
              <a:gd name="connsiteX10" fmla="*/ 2486813 w 2874604"/>
              <a:gd name="connsiteY10" fmla="*/ 1334974 h 3326473"/>
              <a:gd name="connsiteX11" fmla="*/ 2224099 w 2874604"/>
              <a:gd name="connsiteY11" fmla="*/ 1559826 h 3326473"/>
              <a:gd name="connsiteX12" fmla="*/ 2798485 w 2874604"/>
              <a:gd name="connsiteY12" fmla="*/ 1869294 h 3326473"/>
              <a:gd name="connsiteX13" fmla="*/ 2874604 w 2874604"/>
              <a:gd name="connsiteY13" fmla="*/ 1916765 h 3326473"/>
              <a:gd name="connsiteX14" fmla="*/ 2874604 w 2874604"/>
              <a:gd name="connsiteY14" fmla="*/ 2544508 h 3326473"/>
              <a:gd name="connsiteX15" fmla="*/ 2856095 w 2874604"/>
              <a:gd name="connsiteY15" fmla="*/ 2555939 h 3326473"/>
              <a:gd name="connsiteX16" fmla="*/ 2516153 w 2874604"/>
              <a:gd name="connsiteY16" fmla="*/ 2492568 h 3326473"/>
              <a:gd name="connsiteX17" fmla="*/ 1822916 w 2874604"/>
              <a:gd name="connsiteY17" fmla="*/ 2158780 h 3326473"/>
              <a:gd name="connsiteX18" fmla="*/ 2028149 w 2874604"/>
              <a:gd name="connsiteY18" fmla="*/ 2819911 h 3326473"/>
              <a:gd name="connsiteX19" fmla="*/ 2044323 w 2874604"/>
              <a:gd name="connsiteY19" fmla="*/ 3194701 h 3326473"/>
              <a:gd name="connsiteX20" fmla="*/ 1917762 w 2874604"/>
              <a:gd name="connsiteY20" fmla="*/ 3298821 h 3326473"/>
              <a:gd name="connsiteX21" fmla="*/ 1727324 w 2874604"/>
              <a:gd name="connsiteY21" fmla="*/ 3321766 h 3326473"/>
              <a:gd name="connsiteX22" fmla="*/ 1654798 w 2874604"/>
              <a:gd name="connsiteY22" fmla="*/ 3313116 h 3326473"/>
              <a:gd name="connsiteX23" fmla="*/ 1549048 w 2874604"/>
              <a:gd name="connsiteY23" fmla="*/ 3285285 h 3326473"/>
              <a:gd name="connsiteX24" fmla="*/ 1421295 w 2874604"/>
              <a:gd name="connsiteY24" fmla="*/ 3122934 h 3326473"/>
              <a:gd name="connsiteX25" fmla="*/ 1228474 w 2874604"/>
              <a:gd name="connsiteY25" fmla="*/ 2612935 h 3326473"/>
              <a:gd name="connsiteX26" fmla="*/ 1172996 w 2874604"/>
              <a:gd name="connsiteY26" fmla="*/ 2248676 h 3326473"/>
              <a:gd name="connsiteX27" fmla="*/ 939056 w 2874604"/>
              <a:gd name="connsiteY27" fmla="*/ 2423693 h 3326473"/>
              <a:gd name="connsiteX28" fmla="*/ 626508 w 2874604"/>
              <a:gd name="connsiteY28" fmla="*/ 2619773 h 3326473"/>
              <a:gd name="connsiteX29" fmla="*/ 403788 w 2874604"/>
              <a:gd name="connsiteY29" fmla="*/ 2679450 h 3326473"/>
              <a:gd name="connsiteX30" fmla="*/ 251713 w 2874604"/>
              <a:gd name="connsiteY30" fmla="*/ 2635949 h 3326473"/>
              <a:gd name="connsiteX31" fmla="*/ 84657 w 2874604"/>
              <a:gd name="connsiteY31" fmla="*/ 2484129 h 3326473"/>
              <a:gd name="connsiteX32" fmla="*/ 45791 w 2874604"/>
              <a:gd name="connsiteY32" fmla="*/ 2129460 h 3326473"/>
              <a:gd name="connsiteX33" fmla="*/ 188023 w 2874604"/>
              <a:gd name="connsiteY33" fmla="*/ 1979016 h 3326473"/>
              <a:gd name="connsiteX34" fmla="*/ 722351 w 2874604"/>
              <a:gd name="connsiteY34" fmla="*/ 1667344 h 3326473"/>
              <a:gd name="connsiteX35" fmla="*/ 357836 w 2874604"/>
              <a:gd name="connsiteY35" fmla="*/ 1512266 h 3326473"/>
              <a:gd name="connsiteX36" fmla="*/ 274778 w 2874604"/>
              <a:gd name="connsiteY36" fmla="*/ 1464313 h 3326473"/>
              <a:gd name="connsiteX37" fmla="*/ 211842 w 2874604"/>
              <a:gd name="connsiteY37" fmla="*/ 1439052 h 3326473"/>
              <a:gd name="connsiteX38" fmla="*/ 1031 w 2874604"/>
              <a:gd name="connsiteY38" fmla="*/ 1228747 h 3326473"/>
              <a:gd name="connsiteX39" fmla="*/ 53185 w 2874604"/>
              <a:gd name="connsiteY39" fmla="*/ 1004149 h 3326473"/>
              <a:gd name="connsiteX40" fmla="*/ 110729 w 2874604"/>
              <a:gd name="connsiteY40" fmla="*/ 904480 h 3326473"/>
              <a:gd name="connsiteX41" fmla="*/ 259982 w 2874604"/>
              <a:gd name="connsiteY41" fmla="*/ 780238 h 3326473"/>
              <a:gd name="connsiteX42" fmla="*/ 513356 w 2874604"/>
              <a:gd name="connsiteY42" fmla="*/ 782555 h 3326473"/>
              <a:gd name="connsiteX43" fmla="*/ 1053577 w 2874604"/>
              <a:gd name="connsiteY43" fmla="*/ 1016927 h 3326473"/>
              <a:gd name="connsiteX44" fmla="*/ 963247 w 2874604"/>
              <a:gd name="connsiteY44" fmla="*/ 732215 h 3326473"/>
              <a:gd name="connsiteX45" fmla="*/ 913850 w 2874604"/>
              <a:gd name="connsiteY45" fmla="*/ 338243 h 3326473"/>
              <a:gd name="connsiteX46" fmla="*/ 959923 w 2874604"/>
              <a:gd name="connsiteY46" fmla="*/ 143357 h 3326473"/>
              <a:gd name="connsiteX47" fmla="*/ 1204395 w 2874604"/>
              <a:gd name="connsiteY47" fmla="*/ 7643 h 3326473"/>
              <a:gd name="connsiteX48" fmla="*/ 1299987 w 2874604"/>
              <a:gd name="connsiteY48" fmla="*/ 20 h 3326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2874604" h="3326473">
                <a:moveTo>
                  <a:pt x="1299987" y="20"/>
                </a:moveTo>
                <a:cubicBezTo>
                  <a:pt x="1390374" y="812"/>
                  <a:pt x="1465431" y="25458"/>
                  <a:pt x="1527725" y="61423"/>
                </a:cubicBezTo>
                <a:cubicBezTo>
                  <a:pt x="1594172" y="99785"/>
                  <a:pt x="1617804" y="135578"/>
                  <a:pt x="1635356" y="201083"/>
                </a:cubicBezTo>
                <a:cubicBezTo>
                  <a:pt x="1812758" y="967963"/>
                  <a:pt x="1812758" y="967963"/>
                  <a:pt x="1812758" y="967963"/>
                </a:cubicBezTo>
                <a:cubicBezTo>
                  <a:pt x="2136526" y="656543"/>
                  <a:pt x="2136526" y="656543"/>
                  <a:pt x="2136526" y="656543"/>
                </a:cubicBezTo>
                <a:cubicBezTo>
                  <a:pt x="2229864" y="533242"/>
                  <a:pt x="2314551" y="482467"/>
                  <a:pt x="2396669" y="474505"/>
                </a:cubicBezTo>
                <a:cubicBezTo>
                  <a:pt x="2478786" y="466544"/>
                  <a:pt x="2558334" y="501395"/>
                  <a:pt x="2628291" y="552859"/>
                </a:cubicBezTo>
                <a:cubicBezTo>
                  <a:pt x="2731471" y="623503"/>
                  <a:pt x="2804938" y="688067"/>
                  <a:pt x="2835591" y="750062"/>
                </a:cubicBezTo>
                <a:cubicBezTo>
                  <a:pt x="2866244" y="812057"/>
                  <a:pt x="2857594" y="884583"/>
                  <a:pt x="2800049" y="984252"/>
                </a:cubicBezTo>
                <a:cubicBezTo>
                  <a:pt x="2771277" y="1034086"/>
                  <a:pt x="2752095" y="1067309"/>
                  <a:pt x="2729404" y="1087431"/>
                </a:cubicBezTo>
                <a:cubicBezTo>
                  <a:pt x="2687530" y="1140776"/>
                  <a:pt x="2681450" y="1170488"/>
                  <a:pt x="2486813" y="1334974"/>
                </a:cubicBezTo>
                <a:cubicBezTo>
                  <a:pt x="2282585" y="1516072"/>
                  <a:pt x="2331479" y="1488929"/>
                  <a:pt x="2224099" y="1559826"/>
                </a:cubicBezTo>
                <a:cubicBezTo>
                  <a:pt x="2798485" y="1869294"/>
                  <a:pt x="2798485" y="1869294"/>
                  <a:pt x="2798485" y="1869294"/>
                </a:cubicBezTo>
                <a:lnTo>
                  <a:pt x="2874604" y="1916765"/>
                </a:lnTo>
                <a:lnTo>
                  <a:pt x="2874604" y="2544508"/>
                </a:lnTo>
                <a:lnTo>
                  <a:pt x="2856095" y="2555939"/>
                </a:lnTo>
                <a:cubicBezTo>
                  <a:pt x="2790589" y="2573491"/>
                  <a:pt x="2675248" y="2562272"/>
                  <a:pt x="2516153" y="2492568"/>
                </a:cubicBezTo>
                <a:cubicBezTo>
                  <a:pt x="1822916" y="2158780"/>
                  <a:pt x="1822916" y="2158780"/>
                  <a:pt x="1822916" y="2158780"/>
                </a:cubicBezTo>
                <a:cubicBezTo>
                  <a:pt x="2028149" y="2819911"/>
                  <a:pt x="2028149" y="2819911"/>
                  <a:pt x="2028149" y="2819911"/>
                </a:cubicBezTo>
                <a:cubicBezTo>
                  <a:pt x="2096477" y="2970102"/>
                  <a:pt x="2101868" y="3095033"/>
                  <a:pt x="2044323" y="3194701"/>
                </a:cubicBezTo>
                <a:cubicBezTo>
                  <a:pt x="2015551" y="3244536"/>
                  <a:pt x="1970167" y="3284780"/>
                  <a:pt x="1917762" y="3298821"/>
                </a:cubicBezTo>
                <a:cubicBezTo>
                  <a:pt x="1855766" y="3329475"/>
                  <a:pt x="1799851" y="3330415"/>
                  <a:pt x="1727324" y="3321766"/>
                </a:cubicBezTo>
                <a:cubicBezTo>
                  <a:pt x="1714223" y="3325276"/>
                  <a:pt x="1684510" y="3319196"/>
                  <a:pt x="1654798" y="3313116"/>
                </a:cubicBezTo>
                <a:cubicBezTo>
                  <a:pt x="1611984" y="3310546"/>
                  <a:pt x="1569170" y="3307977"/>
                  <a:pt x="1549048" y="3285285"/>
                </a:cubicBezTo>
                <a:cubicBezTo>
                  <a:pt x="1502723" y="3269614"/>
                  <a:pt x="1458969" y="3211130"/>
                  <a:pt x="1421295" y="3122934"/>
                </a:cubicBezTo>
                <a:cubicBezTo>
                  <a:pt x="1374030" y="3051348"/>
                  <a:pt x="1311783" y="2871445"/>
                  <a:pt x="1228474" y="2612935"/>
                </a:cubicBezTo>
                <a:cubicBezTo>
                  <a:pt x="1173248" y="2459233"/>
                  <a:pt x="1176507" y="2261776"/>
                  <a:pt x="1172996" y="2248676"/>
                </a:cubicBezTo>
                <a:cubicBezTo>
                  <a:pt x="1137203" y="2272308"/>
                  <a:pt x="1020233" y="2359816"/>
                  <a:pt x="939056" y="2423693"/>
                </a:cubicBezTo>
                <a:cubicBezTo>
                  <a:pt x="899752" y="2434224"/>
                  <a:pt x="786292" y="2534834"/>
                  <a:pt x="626508" y="2619773"/>
                </a:cubicBezTo>
                <a:cubicBezTo>
                  <a:pt x="479825" y="2701201"/>
                  <a:pt x="508597" y="2651367"/>
                  <a:pt x="403788" y="2679450"/>
                </a:cubicBezTo>
                <a:cubicBezTo>
                  <a:pt x="364484" y="2689982"/>
                  <a:pt x="318159" y="2674311"/>
                  <a:pt x="251713" y="2635949"/>
                </a:cubicBezTo>
                <a:cubicBezTo>
                  <a:pt x="172165" y="2601097"/>
                  <a:pt x="128411" y="2542613"/>
                  <a:pt x="84657" y="2484129"/>
                </a:cubicBezTo>
                <a:cubicBezTo>
                  <a:pt x="658" y="2380262"/>
                  <a:pt x="-21345" y="2245741"/>
                  <a:pt x="45791" y="2129460"/>
                </a:cubicBezTo>
                <a:cubicBezTo>
                  <a:pt x="74563" y="2079626"/>
                  <a:pt x="119947" y="2039382"/>
                  <a:pt x="188023" y="1979016"/>
                </a:cubicBezTo>
                <a:cubicBezTo>
                  <a:pt x="501511" y="1838851"/>
                  <a:pt x="484900" y="1829260"/>
                  <a:pt x="722351" y="1667344"/>
                </a:cubicBezTo>
                <a:cubicBezTo>
                  <a:pt x="357836" y="1512266"/>
                  <a:pt x="357836" y="1512266"/>
                  <a:pt x="357836" y="1512266"/>
                </a:cubicBezTo>
                <a:cubicBezTo>
                  <a:pt x="337714" y="1489574"/>
                  <a:pt x="304491" y="1470393"/>
                  <a:pt x="274778" y="1464313"/>
                </a:cubicBezTo>
                <a:cubicBezTo>
                  <a:pt x="258166" y="1454723"/>
                  <a:pt x="228453" y="1448643"/>
                  <a:pt x="211842" y="1439052"/>
                </a:cubicBezTo>
                <a:cubicBezTo>
                  <a:pt x="78949" y="1362327"/>
                  <a:pt x="18583" y="1294253"/>
                  <a:pt x="1031" y="1228747"/>
                </a:cubicBezTo>
                <a:cubicBezTo>
                  <a:pt x="-3420" y="1159732"/>
                  <a:pt x="5230" y="1087206"/>
                  <a:pt x="53185" y="1004149"/>
                </a:cubicBezTo>
                <a:cubicBezTo>
                  <a:pt x="66286" y="1000638"/>
                  <a:pt x="72366" y="970926"/>
                  <a:pt x="110729" y="904480"/>
                </a:cubicBezTo>
                <a:cubicBezTo>
                  <a:pt x="139501" y="854645"/>
                  <a:pt x="184885" y="814401"/>
                  <a:pt x="259982" y="780238"/>
                </a:cubicBezTo>
                <a:cubicBezTo>
                  <a:pt x="335079" y="746074"/>
                  <a:pt x="420707" y="751213"/>
                  <a:pt x="513356" y="782555"/>
                </a:cubicBezTo>
                <a:cubicBezTo>
                  <a:pt x="1053577" y="1016927"/>
                  <a:pt x="1053577" y="1016927"/>
                  <a:pt x="1053577" y="1016927"/>
                </a:cubicBezTo>
                <a:cubicBezTo>
                  <a:pt x="1005372" y="889427"/>
                  <a:pt x="1008883" y="902528"/>
                  <a:pt x="963247" y="732215"/>
                </a:cubicBezTo>
                <a:cubicBezTo>
                  <a:pt x="927203" y="545290"/>
                  <a:pt x="905200" y="410769"/>
                  <a:pt x="913850" y="338243"/>
                </a:cubicBezTo>
                <a:cubicBezTo>
                  <a:pt x="918990" y="252616"/>
                  <a:pt x="931151" y="193191"/>
                  <a:pt x="959923" y="143357"/>
                </a:cubicBezTo>
                <a:cubicBezTo>
                  <a:pt x="994776" y="63810"/>
                  <a:pt x="1082974" y="26136"/>
                  <a:pt x="1204395" y="7643"/>
                </a:cubicBezTo>
                <a:cubicBezTo>
                  <a:pt x="1238026" y="2142"/>
                  <a:pt x="1269858" y="-245"/>
                  <a:pt x="1299987" y="2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00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6">
            <a:extLst>
              <a:ext uri="{FF2B5EF4-FFF2-40B4-BE49-F238E27FC236}">
                <a16:creationId xmlns:a16="http://schemas.microsoft.com/office/drawing/2014/main" xmlns="" id="{A174BE4E-3B60-4589-BBBA-5B2B34C489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9344AA4C-E5F8-4DE4-B905-19F01CB1FA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BBEE609A-4F82-4542-B688-3B2680D669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078" r="-1" b="14575"/>
          <a:stretch/>
        </p:blipFill>
        <p:spPr>
          <a:xfrm>
            <a:off x="551526" y="10"/>
            <a:ext cx="11640475" cy="6857990"/>
          </a:xfrm>
          <a:custGeom>
            <a:avLst/>
            <a:gdLst/>
            <a:ahLst/>
            <a:cxnLst/>
            <a:rect l="l" t="t" r="r" b="b"/>
            <a:pathLst>
              <a:path w="11640475" h="6858000">
                <a:moveTo>
                  <a:pt x="293138" y="0"/>
                </a:moveTo>
                <a:lnTo>
                  <a:pt x="11640475" y="0"/>
                </a:lnTo>
                <a:lnTo>
                  <a:pt x="11640475" y="6858000"/>
                </a:lnTo>
                <a:lnTo>
                  <a:pt x="1320153" y="6858000"/>
                </a:lnTo>
                <a:lnTo>
                  <a:pt x="1221041" y="6748776"/>
                </a:lnTo>
                <a:cubicBezTo>
                  <a:pt x="1161910" y="6675865"/>
                  <a:pt x="1107361" y="6599678"/>
                  <a:pt x="1058671" y="6519873"/>
                </a:cubicBezTo>
                <a:cubicBezTo>
                  <a:pt x="750674" y="5859587"/>
                  <a:pt x="475449" y="5321606"/>
                  <a:pt x="355288" y="4873160"/>
                </a:cubicBezTo>
                <a:cubicBezTo>
                  <a:pt x="49424" y="3731659"/>
                  <a:pt x="-68604" y="2801998"/>
                  <a:pt x="39037" y="1899259"/>
                </a:cubicBezTo>
                <a:cubicBezTo>
                  <a:pt x="152273" y="1404659"/>
                  <a:pt x="72136" y="825328"/>
                  <a:pt x="245957" y="158746"/>
                </a:cubicBezTo>
                <a:close/>
              </a:path>
            </a:pathLst>
          </a:custGeom>
        </p:spPr>
      </p:pic>
      <p:sp>
        <p:nvSpPr>
          <p:cNvPr id="6" name="Freeform: Shape 10">
            <a:extLst>
              <a:ext uri="{FF2B5EF4-FFF2-40B4-BE49-F238E27FC236}">
                <a16:creationId xmlns:a16="http://schemas.microsoft.com/office/drawing/2014/main" xmlns="" id="{7C463928-4CC0-4927-BAC3-3FF719ABB1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900211"/>
            <a:ext cx="2356224" cy="3326473"/>
          </a:xfrm>
          <a:custGeom>
            <a:avLst/>
            <a:gdLst>
              <a:gd name="connsiteX0" fmla="*/ 575556 w 2356224"/>
              <a:gd name="connsiteY0" fmla="*/ 20 h 3326473"/>
              <a:gd name="connsiteX1" fmla="*/ 803295 w 2356224"/>
              <a:gd name="connsiteY1" fmla="*/ 61423 h 3326473"/>
              <a:gd name="connsiteX2" fmla="*/ 910926 w 2356224"/>
              <a:gd name="connsiteY2" fmla="*/ 201083 h 3326473"/>
              <a:gd name="connsiteX3" fmla="*/ 1088327 w 2356224"/>
              <a:gd name="connsiteY3" fmla="*/ 967963 h 3326473"/>
              <a:gd name="connsiteX4" fmla="*/ 1412095 w 2356224"/>
              <a:gd name="connsiteY4" fmla="*/ 656543 h 3326473"/>
              <a:gd name="connsiteX5" fmla="*/ 1672238 w 2356224"/>
              <a:gd name="connsiteY5" fmla="*/ 474505 h 3326473"/>
              <a:gd name="connsiteX6" fmla="*/ 1903860 w 2356224"/>
              <a:gd name="connsiteY6" fmla="*/ 552859 h 3326473"/>
              <a:gd name="connsiteX7" fmla="*/ 2111160 w 2356224"/>
              <a:gd name="connsiteY7" fmla="*/ 750062 h 3326473"/>
              <a:gd name="connsiteX8" fmla="*/ 2075619 w 2356224"/>
              <a:gd name="connsiteY8" fmla="*/ 984252 h 3326473"/>
              <a:gd name="connsiteX9" fmla="*/ 2004973 w 2356224"/>
              <a:gd name="connsiteY9" fmla="*/ 1087431 h 3326473"/>
              <a:gd name="connsiteX10" fmla="*/ 1762382 w 2356224"/>
              <a:gd name="connsiteY10" fmla="*/ 1334974 h 3326473"/>
              <a:gd name="connsiteX11" fmla="*/ 1499669 w 2356224"/>
              <a:gd name="connsiteY11" fmla="*/ 1559826 h 3326473"/>
              <a:gd name="connsiteX12" fmla="*/ 2074054 w 2356224"/>
              <a:gd name="connsiteY12" fmla="*/ 1869294 h 3326473"/>
              <a:gd name="connsiteX13" fmla="*/ 2338210 w 2356224"/>
              <a:gd name="connsiteY13" fmla="*/ 2121471 h 3326473"/>
              <a:gd name="connsiteX14" fmla="*/ 2296588 w 2356224"/>
              <a:gd name="connsiteY14" fmla="*/ 2385373 h 3326473"/>
              <a:gd name="connsiteX15" fmla="*/ 2131664 w 2356224"/>
              <a:gd name="connsiteY15" fmla="*/ 2555939 h 3326473"/>
              <a:gd name="connsiteX16" fmla="*/ 1791722 w 2356224"/>
              <a:gd name="connsiteY16" fmla="*/ 2492568 h 3326473"/>
              <a:gd name="connsiteX17" fmla="*/ 1098485 w 2356224"/>
              <a:gd name="connsiteY17" fmla="*/ 2158780 h 3326473"/>
              <a:gd name="connsiteX18" fmla="*/ 1303719 w 2356224"/>
              <a:gd name="connsiteY18" fmla="*/ 2819911 h 3326473"/>
              <a:gd name="connsiteX19" fmla="*/ 1319892 w 2356224"/>
              <a:gd name="connsiteY19" fmla="*/ 3194702 h 3326473"/>
              <a:gd name="connsiteX20" fmla="*/ 1193331 w 2356224"/>
              <a:gd name="connsiteY20" fmla="*/ 3298821 h 3326473"/>
              <a:gd name="connsiteX21" fmla="*/ 1002894 w 2356224"/>
              <a:gd name="connsiteY21" fmla="*/ 3321766 h 3326473"/>
              <a:gd name="connsiteX22" fmla="*/ 930367 w 2356224"/>
              <a:gd name="connsiteY22" fmla="*/ 3313116 h 3326473"/>
              <a:gd name="connsiteX23" fmla="*/ 824617 w 2356224"/>
              <a:gd name="connsiteY23" fmla="*/ 3285285 h 3326473"/>
              <a:gd name="connsiteX24" fmla="*/ 696864 w 2356224"/>
              <a:gd name="connsiteY24" fmla="*/ 3122934 h 3326473"/>
              <a:gd name="connsiteX25" fmla="*/ 504043 w 2356224"/>
              <a:gd name="connsiteY25" fmla="*/ 2612935 h 3326473"/>
              <a:gd name="connsiteX26" fmla="*/ 448566 w 2356224"/>
              <a:gd name="connsiteY26" fmla="*/ 2248676 h 3326473"/>
              <a:gd name="connsiteX27" fmla="*/ 214625 w 2356224"/>
              <a:gd name="connsiteY27" fmla="*/ 2423693 h 3326473"/>
              <a:gd name="connsiteX28" fmla="*/ 12795 w 2356224"/>
              <a:gd name="connsiteY28" fmla="*/ 2554783 h 3326473"/>
              <a:gd name="connsiteX29" fmla="*/ 0 w 2356224"/>
              <a:gd name="connsiteY29" fmla="*/ 2562293 h 3326473"/>
              <a:gd name="connsiteX30" fmla="*/ 0 w 2356224"/>
              <a:gd name="connsiteY30" fmla="*/ 874128 h 3326473"/>
              <a:gd name="connsiteX31" fmla="*/ 101241 w 2356224"/>
              <a:gd name="connsiteY31" fmla="*/ 918051 h 3326473"/>
              <a:gd name="connsiteX32" fmla="*/ 329147 w 2356224"/>
              <a:gd name="connsiteY32" fmla="*/ 1016927 h 3326473"/>
              <a:gd name="connsiteX33" fmla="*/ 238817 w 2356224"/>
              <a:gd name="connsiteY33" fmla="*/ 732215 h 3326473"/>
              <a:gd name="connsiteX34" fmla="*/ 189419 w 2356224"/>
              <a:gd name="connsiteY34" fmla="*/ 338243 h 3326473"/>
              <a:gd name="connsiteX35" fmla="*/ 235492 w 2356224"/>
              <a:gd name="connsiteY35" fmla="*/ 143357 h 3326473"/>
              <a:gd name="connsiteX36" fmla="*/ 479964 w 2356224"/>
              <a:gd name="connsiteY36" fmla="*/ 7643 h 3326473"/>
              <a:gd name="connsiteX37" fmla="*/ 575556 w 2356224"/>
              <a:gd name="connsiteY37" fmla="*/ 20 h 3326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356224" h="3326473">
                <a:moveTo>
                  <a:pt x="575556" y="20"/>
                </a:moveTo>
                <a:cubicBezTo>
                  <a:pt x="665943" y="812"/>
                  <a:pt x="741001" y="25458"/>
                  <a:pt x="803295" y="61423"/>
                </a:cubicBezTo>
                <a:cubicBezTo>
                  <a:pt x="869741" y="99785"/>
                  <a:pt x="893373" y="135578"/>
                  <a:pt x="910926" y="201083"/>
                </a:cubicBezTo>
                <a:cubicBezTo>
                  <a:pt x="1088327" y="967963"/>
                  <a:pt x="1088327" y="967963"/>
                  <a:pt x="1088327" y="967963"/>
                </a:cubicBezTo>
                <a:cubicBezTo>
                  <a:pt x="1412095" y="656543"/>
                  <a:pt x="1412095" y="656543"/>
                  <a:pt x="1412095" y="656543"/>
                </a:cubicBezTo>
                <a:cubicBezTo>
                  <a:pt x="1505433" y="533242"/>
                  <a:pt x="1590120" y="482467"/>
                  <a:pt x="1672238" y="474505"/>
                </a:cubicBezTo>
                <a:cubicBezTo>
                  <a:pt x="1754356" y="466543"/>
                  <a:pt x="1833903" y="501395"/>
                  <a:pt x="1903860" y="552859"/>
                </a:cubicBezTo>
                <a:cubicBezTo>
                  <a:pt x="2007040" y="623503"/>
                  <a:pt x="2080507" y="688067"/>
                  <a:pt x="2111160" y="750062"/>
                </a:cubicBezTo>
                <a:cubicBezTo>
                  <a:pt x="2141814" y="812057"/>
                  <a:pt x="2133164" y="884583"/>
                  <a:pt x="2075619" y="984252"/>
                </a:cubicBezTo>
                <a:cubicBezTo>
                  <a:pt x="2046846" y="1034086"/>
                  <a:pt x="2027665" y="1067309"/>
                  <a:pt x="2004973" y="1087431"/>
                </a:cubicBezTo>
                <a:cubicBezTo>
                  <a:pt x="1963099" y="1140776"/>
                  <a:pt x="1957019" y="1170488"/>
                  <a:pt x="1762382" y="1334974"/>
                </a:cubicBezTo>
                <a:cubicBezTo>
                  <a:pt x="1558154" y="1516072"/>
                  <a:pt x="1607048" y="1488929"/>
                  <a:pt x="1499669" y="1559826"/>
                </a:cubicBezTo>
                <a:cubicBezTo>
                  <a:pt x="2074054" y="1869294"/>
                  <a:pt x="2074054" y="1869294"/>
                  <a:pt x="2074054" y="1869294"/>
                </a:cubicBezTo>
                <a:cubicBezTo>
                  <a:pt x="2223559" y="1955609"/>
                  <a:pt x="2313637" y="2029764"/>
                  <a:pt x="2338210" y="2121471"/>
                </a:cubicBezTo>
                <a:cubicBezTo>
                  <a:pt x="2372374" y="2196567"/>
                  <a:pt x="2357643" y="2298805"/>
                  <a:pt x="2296588" y="2385373"/>
                </a:cubicBezTo>
                <a:cubicBezTo>
                  <a:pt x="2248634" y="2468430"/>
                  <a:pt x="2193659" y="2525286"/>
                  <a:pt x="2131664" y="2555939"/>
                </a:cubicBezTo>
                <a:cubicBezTo>
                  <a:pt x="2066158" y="2573491"/>
                  <a:pt x="1950817" y="2562272"/>
                  <a:pt x="1791722" y="2492568"/>
                </a:cubicBezTo>
                <a:cubicBezTo>
                  <a:pt x="1098485" y="2158780"/>
                  <a:pt x="1098485" y="2158780"/>
                  <a:pt x="1098485" y="2158780"/>
                </a:cubicBezTo>
                <a:cubicBezTo>
                  <a:pt x="1303719" y="2819911"/>
                  <a:pt x="1303719" y="2819911"/>
                  <a:pt x="1303719" y="2819911"/>
                </a:cubicBezTo>
                <a:cubicBezTo>
                  <a:pt x="1372046" y="2970102"/>
                  <a:pt x="1377437" y="3095033"/>
                  <a:pt x="1319892" y="3194702"/>
                </a:cubicBezTo>
                <a:cubicBezTo>
                  <a:pt x="1291120" y="3244536"/>
                  <a:pt x="1245736" y="3284780"/>
                  <a:pt x="1193331" y="3298821"/>
                </a:cubicBezTo>
                <a:cubicBezTo>
                  <a:pt x="1131336" y="3329475"/>
                  <a:pt x="1075421" y="3330416"/>
                  <a:pt x="1002894" y="3321766"/>
                </a:cubicBezTo>
                <a:cubicBezTo>
                  <a:pt x="989792" y="3325276"/>
                  <a:pt x="960080" y="3319196"/>
                  <a:pt x="930367" y="3313116"/>
                </a:cubicBezTo>
                <a:cubicBezTo>
                  <a:pt x="887553" y="3310547"/>
                  <a:pt x="844739" y="3307977"/>
                  <a:pt x="824617" y="3285285"/>
                </a:cubicBezTo>
                <a:cubicBezTo>
                  <a:pt x="778293" y="3269614"/>
                  <a:pt x="734538" y="3211130"/>
                  <a:pt x="696864" y="3122934"/>
                </a:cubicBezTo>
                <a:cubicBezTo>
                  <a:pt x="649599" y="3051349"/>
                  <a:pt x="587352" y="2871445"/>
                  <a:pt x="504043" y="2612935"/>
                </a:cubicBezTo>
                <a:cubicBezTo>
                  <a:pt x="448817" y="2459233"/>
                  <a:pt x="452076" y="2261777"/>
                  <a:pt x="448566" y="2248676"/>
                </a:cubicBezTo>
                <a:cubicBezTo>
                  <a:pt x="412772" y="2272308"/>
                  <a:pt x="295802" y="2359817"/>
                  <a:pt x="214625" y="2423693"/>
                </a:cubicBezTo>
                <a:cubicBezTo>
                  <a:pt x="185147" y="2431591"/>
                  <a:pt x="113956" y="2490159"/>
                  <a:pt x="12795" y="2554783"/>
                </a:cubicBezTo>
                <a:lnTo>
                  <a:pt x="0" y="2562293"/>
                </a:lnTo>
                <a:lnTo>
                  <a:pt x="0" y="874128"/>
                </a:lnTo>
                <a:lnTo>
                  <a:pt x="101241" y="918051"/>
                </a:lnTo>
                <a:cubicBezTo>
                  <a:pt x="329147" y="1016927"/>
                  <a:pt x="329147" y="1016927"/>
                  <a:pt x="329147" y="1016927"/>
                </a:cubicBezTo>
                <a:cubicBezTo>
                  <a:pt x="280941" y="889427"/>
                  <a:pt x="284452" y="902528"/>
                  <a:pt x="238817" y="732215"/>
                </a:cubicBezTo>
                <a:cubicBezTo>
                  <a:pt x="202772" y="545290"/>
                  <a:pt x="180769" y="410769"/>
                  <a:pt x="189419" y="338243"/>
                </a:cubicBezTo>
                <a:cubicBezTo>
                  <a:pt x="194559" y="252616"/>
                  <a:pt x="206720" y="193191"/>
                  <a:pt x="235492" y="143357"/>
                </a:cubicBezTo>
                <a:cubicBezTo>
                  <a:pt x="270345" y="63810"/>
                  <a:pt x="358543" y="26136"/>
                  <a:pt x="479964" y="7643"/>
                </a:cubicBezTo>
                <a:cubicBezTo>
                  <a:pt x="513595" y="2142"/>
                  <a:pt x="545427" y="-244"/>
                  <a:pt x="575556" y="2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0578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9646535-AEF6-4883-A4F9-EEC1F8B4319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DB7EFF05-A8DA-4B3E-9C21-7A04283D48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xmlns="" id="{AFAE2A12-140C-4527-B721-72C1DD3FC6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A5B43FC7-6A19-4DF3-8506-485B555007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xmlns="" id="{7E689040-6301-4CD3-A20F-EA809EAD51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0344100 w 12192000"/>
              <a:gd name="connsiteY1" fmla="*/ 0 h 6858000"/>
              <a:gd name="connsiteX2" fmla="*/ 10628041 w 12192000"/>
              <a:gd name="connsiteY2" fmla="*/ 181981 h 6858000"/>
              <a:gd name="connsiteX3" fmla="*/ 10890786 w 12192000"/>
              <a:gd name="connsiteY3" fmla="*/ 404196 h 6858000"/>
              <a:gd name="connsiteX4" fmla="*/ 12140703 w 12192000"/>
              <a:gd name="connsiteY4" fmla="*/ 2501275 h 6858000"/>
              <a:gd name="connsiteX5" fmla="*/ 12192000 w 12192000"/>
              <a:gd name="connsiteY5" fmla="*/ 2695497 h 6858000"/>
              <a:gd name="connsiteX6" fmla="*/ 12192000 w 12192000"/>
              <a:gd name="connsiteY6" fmla="*/ 5699618 h 6858000"/>
              <a:gd name="connsiteX7" fmla="*/ 12152883 w 12192000"/>
              <a:gd name="connsiteY7" fmla="*/ 5839731 h 6858000"/>
              <a:gd name="connsiteX8" fmla="*/ 11693517 w 12192000"/>
              <a:gd name="connsiteY8" fmla="*/ 6719283 h 6858000"/>
              <a:gd name="connsiteX9" fmla="*/ 11571478 w 12192000"/>
              <a:gd name="connsiteY9" fmla="*/ 6858000 h 6858000"/>
              <a:gd name="connsiteX10" fmla="*/ 0 w 12192000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0344100" y="0"/>
                </a:lnTo>
                <a:lnTo>
                  <a:pt x="10628041" y="181981"/>
                </a:lnTo>
                <a:cubicBezTo>
                  <a:pt x="10728383" y="255277"/>
                  <a:pt x="10816544" y="329736"/>
                  <a:pt x="10890786" y="404196"/>
                </a:cubicBezTo>
                <a:cubicBezTo>
                  <a:pt x="11447593" y="962641"/>
                  <a:pt x="11888399" y="1637430"/>
                  <a:pt x="12140703" y="2501275"/>
                </a:cubicBezTo>
                <a:lnTo>
                  <a:pt x="12192000" y="2695497"/>
                </a:lnTo>
                <a:lnTo>
                  <a:pt x="12192000" y="5699618"/>
                </a:lnTo>
                <a:lnTo>
                  <a:pt x="12152883" y="5839731"/>
                </a:lnTo>
                <a:cubicBezTo>
                  <a:pt x="12041522" y="6174798"/>
                  <a:pt x="11888399" y="6467982"/>
                  <a:pt x="11693517" y="6719283"/>
                </a:cubicBezTo>
                <a:lnTo>
                  <a:pt x="1157147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96B7B0B-835E-4A22-AE04-8D7301C35A95}"/>
              </a:ext>
            </a:extLst>
          </p:cNvPr>
          <p:cNvSpPr txBox="1"/>
          <p:nvPr/>
        </p:nvSpPr>
        <p:spPr>
          <a:xfrm>
            <a:off x="720000" y="2448000"/>
            <a:ext cx="10716487" cy="3320975"/>
          </a:xfrm>
          <a:prstGeom prst="rect">
            <a:avLst/>
          </a:prstGeom>
        </p:spPr>
        <p:txBody>
          <a:bodyPr rot="0" spcFirstLastPara="0" vertOverflow="overflow" horzOverflow="overflow" vert="horz" lIns="0" tIns="0" rIns="0" bIns="0" numCol="1" spcCol="0" rtlCol="0" fromWordArt="0" anchorCtr="0" forceAA="0" compatLnSpc="1">
            <a:prstTxWarp prst="textNoShape">
              <a:avLst/>
            </a:prstTxWarp>
            <a:normAutofit fontScale="92500" lnSpcReduction="20000"/>
          </a:bodyPr>
          <a:lstStyle/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The Hand Extrablack" panose="03070A02030502020204" pitchFamily="66" charset="0"/>
              <a:buChar char="•"/>
            </a:pP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Слідкуйте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за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новинами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вступної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кампанії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на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телеграмі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</a:p>
          <a:p>
            <a:pPr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</a:pP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МП "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Теорія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,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історія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української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мови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та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 </a:t>
            </a:r>
            <a:r>
              <a:rPr lang="en-US" sz="4400" spc="20" dirty="0" err="1">
                <a:solidFill>
                  <a:schemeClr val="tx1">
                    <a:alpha val="58000"/>
                  </a:schemeClr>
                </a:solidFill>
              </a:rPr>
              <a:t>компаративістика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</a:rPr>
              <a:t>": </a:t>
            </a:r>
            <a:r>
              <a:rPr lang="en-US" sz="4400" spc="20" dirty="0">
                <a:solidFill>
                  <a:schemeClr val="tx1">
                    <a:alpha val="58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https://t.me/general_slavic_linguistics</a:t>
            </a:r>
            <a:endParaRPr lang="en-US" sz="4400" spc="20" dirty="0">
              <a:solidFill>
                <a:srgbClr val="FFFFFF">
                  <a:alpha val="58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489734"/>
      </p:ext>
    </p:extLst>
  </p:cSld>
  <p:clrMapOvr>
    <a:masterClrMapping/>
  </p:clrMapOvr>
</p:sld>
</file>

<file path=ppt/theme/theme1.xml><?xml version="1.0" encoding="utf-8"?>
<a:theme xmlns:a="http://schemas.openxmlformats.org/drawingml/2006/main" name="BlobVTI">
  <a:themeElements>
    <a:clrScheme name="Blob V2">
      <a:dk1>
        <a:sysClr val="windowText" lastClr="000000"/>
      </a:dk1>
      <a:lt1>
        <a:sysClr val="window" lastClr="FFFFFF"/>
      </a:lt1>
      <a:dk2>
        <a:srgbClr val="0B2827"/>
      </a:dk2>
      <a:lt2>
        <a:srgbClr val="DAE3E3"/>
      </a:lt2>
      <a:accent1>
        <a:srgbClr val="B495C2"/>
      </a:accent1>
      <a:accent2>
        <a:srgbClr val="767E37"/>
      </a:accent2>
      <a:accent3>
        <a:srgbClr val="8FA3A3"/>
      </a:accent3>
      <a:accent4>
        <a:srgbClr val="CE7F01"/>
      </a:accent4>
      <a:accent5>
        <a:srgbClr val="D15A29"/>
      </a:accent5>
      <a:accent6>
        <a:srgbClr val="B88470"/>
      </a:accent6>
      <a:hlink>
        <a:srgbClr val="B57001"/>
      </a:hlink>
      <a:folHlink>
        <a:srgbClr val="996209"/>
      </a:folHlink>
    </a:clrScheme>
    <a:fontScheme name="Blob">
      <a:majorFont>
        <a:latin typeface="Sagona Book"/>
        <a:ea typeface=""/>
        <a:cs typeface=""/>
      </a:majorFont>
      <a:minorFont>
        <a:latin typeface="Avenir Next LT Pr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bVTI" id="{06D3AACF-B619-4265-899F-5E2FB3A445D5}" vid="{F5918863-BA1A-4735-81A8-3E7BFBDA847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432</Words>
  <Application>Microsoft Office PowerPoint</Application>
  <PresentationFormat>Широкоэкранный</PresentationFormat>
  <Paragraphs>89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Avenir Next LT Pro</vt:lpstr>
      <vt:lpstr>Sagona Book</vt:lpstr>
      <vt:lpstr>The Hand Extrablack</vt:lpstr>
      <vt:lpstr>Times New Roman</vt:lpstr>
      <vt:lpstr>BlobVTI</vt:lpstr>
      <vt:lpstr>"Теорія історія української мови та компаративістика"</vt:lpstr>
      <vt:lpstr>Особливості ОНП</vt:lpstr>
      <vt:lpstr>Особливості освітньо-наукової програми "Теорія, історія української мови та компаративістика"</vt:lpstr>
      <vt:lpstr>Нормативні дисципліни</vt:lpstr>
      <vt:lpstr>Дисципліни професійної та практичної підготовки </vt:lpstr>
      <vt:lpstr>Дисципліни вільного вибору студента </vt:lpstr>
      <vt:lpstr>Професійні права</vt:lpstr>
      <vt:lpstr>Професійні права</vt:lpstr>
      <vt:lpstr>Професійні права</vt:lpstr>
      <vt:lpstr>Щорічна конференція студентів, аспірантів та молодих вчених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Таня</dc:creator>
  <cp:lastModifiedBy>Таня</cp:lastModifiedBy>
  <cp:revision>234</cp:revision>
  <dcterms:created xsi:type="dcterms:W3CDTF">2021-04-23T10:30:46Z</dcterms:created>
  <dcterms:modified xsi:type="dcterms:W3CDTF">2022-07-16T12:35:45Z</dcterms:modified>
</cp:coreProperties>
</file>